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4"/>
    <p:sldMasterId id="2147483713" r:id="rId5"/>
  </p:sldMasterIdLst>
  <p:notesMasterIdLst>
    <p:notesMasterId r:id="rId11"/>
  </p:notesMasterIdLst>
  <p:handoutMasterIdLst>
    <p:handoutMasterId r:id="rId12"/>
  </p:handoutMasterIdLst>
  <p:sldIdLst>
    <p:sldId id="293" r:id="rId6"/>
    <p:sldId id="276" r:id="rId7"/>
    <p:sldId id="294" r:id="rId8"/>
    <p:sldId id="295" r:id="rId9"/>
    <p:sldId id="296" r:id="rId10"/>
  </p:sldIdLst>
  <p:sldSz cx="7315200" cy="9144000"/>
  <p:notesSz cx="6858000" cy="9144000"/>
  <p:defaultTextStyle>
    <a:defPPr>
      <a:defRPr lang="en-US"/>
    </a:defPPr>
    <a:lvl1pPr marL="0" algn="l" defTabSz="914395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1pPr>
    <a:lvl2pPr marL="457196" algn="l" defTabSz="914395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2pPr>
    <a:lvl3pPr marL="914395" algn="l" defTabSz="914395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3pPr>
    <a:lvl4pPr marL="1371591" algn="l" defTabSz="914395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4pPr>
    <a:lvl5pPr marL="1828789" algn="l" defTabSz="914395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5pPr>
    <a:lvl6pPr marL="2285985" algn="l" defTabSz="914395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6pPr>
    <a:lvl7pPr marL="2743182" algn="l" defTabSz="914395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7pPr>
    <a:lvl8pPr marL="3200380" algn="l" defTabSz="914395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8pPr>
    <a:lvl9pPr marL="3657576" algn="l" defTabSz="914395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4" userDrawn="1">
          <p15:clr>
            <a:srgbClr val="A4A3A4"/>
          </p15:clr>
        </p15:guide>
        <p15:guide id="2" orient="horz" pos="5175" userDrawn="1">
          <p15:clr>
            <a:srgbClr val="A4A3A4"/>
          </p15:clr>
        </p15:guide>
        <p15:guide id="3" pos="264" userDrawn="1">
          <p15:clr>
            <a:srgbClr val="A4A3A4"/>
          </p15:clr>
        </p15:guide>
        <p15:guide id="4" pos="4348" userDrawn="1">
          <p15:clr>
            <a:srgbClr val="A4A3A4"/>
          </p15:clr>
        </p15:guide>
        <p15:guide id="5" pos="892" userDrawn="1">
          <p15:clr>
            <a:srgbClr val="A4A3A4"/>
          </p15:clr>
        </p15:guide>
        <p15:guide id="6" pos="950" userDrawn="1">
          <p15:clr>
            <a:srgbClr val="A4A3A4"/>
          </p15:clr>
        </p15:guide>
        <p15:guide id="7" pos="1598" userDrawn="1">
          <p15:clr>
            <a:srgbClr val="A4A3A4"/>
          </p15:clr>
        </p15:guide>
        <p15:guide id="8" pos="1628" userDrawn="1">
          <p15:clr>
            <a:srgbClr val="A4A3A4"/>
          </p15:clr>
        </p15:guide>
        <p15:guide id="9" pos="2304" userDrawn="1">
          <p15:clr>
            <a:srgbClr val="A4A3A4"/>
          </p15:clr>
        </p15:guide>
        <p15:guide id="10" pos="2348" userDrawn="1">
          <p15:clr>
            <a:srgbClr val="A4A3A4"/>
          </p15:clr>
        </p15:guide>
        <p15:guide id="11" pos="2996" userDrawn="1">
          <p15:clr>
            <a:srgbClr val="A4A3A4"/>
          </p15:clr>
        </p15:guide>
        <p15:guide id="12" pos="3716" userDrawn="1">
          <p15:clr>
            <a:srgbClr val="A4A3A4"/>
          </p15:clr>
        </p15:guide>
        <p15:guide id="13" pos="2966" userDrawn="1">
          <p15:clr>
            <a:srgbClr val="A4A3A4"/>
          </p15:clr>
        </p15:guide>
        <p15:guide id="14" pos="3658" userDrawn="1">
          <p15:clr>
            <a:srgbClr val="A4A3A4"/>
          </p15:clr>
        </p15:guide>
        <p15:guide id="15" orient="horz" pos="1224" userDrawn="1">
          <p15:clr>
            <a:srgbClr val="A4A3A4"/>
          </p15:clr>
        </p15:guide>
        <p15:guide id="16" orient="horz" pos="2816" userDrawn="1">
          <p15:clr>
            <a:srgbClr val="A4A3A4"/>
          </p15:clr>
        </p15:guide>
        <p15:guide id="17" orient="horz" pos="1632" userDrawn="1">
          <p15:clr>
            <a:srgbClr val="A4A3A4"/>
          </p15:clr>
        </p15:guide>
        <p15:guide id="18" orient="horz" pos="60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Office" lastIdx="1" clrIdx="0"/>
  <p:cmAuthor id="2" name="Jennifer Sam" initials="JS" lastIdx="15" clrIdx="1">
    <p:extLst>
      <p:ext uri="{19B8F6BF-5375-455C-9EA6-DF929625EA0E}">
        <p15:presenceInfo xmlns:p15="http://schemas.microsoft.com/office/powerpoint/2012/main" userId="S::jennifer.sam@pitchbook.com::89238ea9-5071-4e8f-b76b-6dbb6963e8b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ECDE"/>
    <a:srgbClr val="F0EBDE"/>
    <a:srgbClr val="051C38"/>
    <a:srgbClr val="78766F"/>
    <a:srgbClr val="40C2C9"/>
    <a:srgbClr val="D8DDE3"/>
    <a:srgbClr val="000000"/>
    <a:srgbClr val="1D5080"/>
    <a:srgbClr val="F8F5EF"/>
    <a:srgbClr val="99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EB98D7-B317-2044-8112-E26A5CDDFDDA}" v="23" dt="2026-02-11T16:16:10.702"/>
    <p1510:client id="{73802065-28D9-E848-9E4B-DAB051D9C5D6}" v="2" dt="2026-02-11T20:59:00.91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8"/>
  </p:normalViewPr>
  <p:slideViewPr>
    <p:cSldViewPr snapToGrid="0">
      <p:cViewPr>
        <p:scale>
          <a:sx n="60" d="100"/>
          <a:sy n="60" d="100"/>
        </p:scale>
        <p:origin x="3560" y="752"/>
      </p:cViewPr>
      <p:guideLst>
        <p:guide orient="horz" pos="384"/>
        <p:guide orient="horz" pos="5175"/>
        <p:guide pos="264"/>
        <p:guide pos="4348"/>
        <p:guide pos="892"/>
        <p:guide pos="950"/>
        <p:guide pos="1598"/>
        <p:guide pos="1628"/>
        <p:guide pos="2304"/>
        <p:guide pos="2348"/>
        <p:guide pos="2996"/>
        <p:guide pos="3716"/>
        <p:guide pos="2966"/>
        <p:guide pos="3658"/>
        <p:guide orient="horz" pos="1224"/>
        <p:guide orient="horz" pos="2816"/>
        <p:guide orient="horz" pos="1632"/>
        <p:guide orient="horz" pos="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447F1B2-ACD3-D09E-DD17-F79E1549483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1315697-25F7-8191-F14A-34458DA7BA9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D49C76-C111-DE44-8B65-DEF91D2CAB2C}" type="datetimeFigureOut">
              <a:rPr lang="en-US" smtClean="0"/>
              <a:t>2/11/26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E40F5C-C5B9-6975-F3A7-F826824A6AD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B7CC98-FBD2-0C0D-B19E-A04DAAB60A5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1BA039-E676-9541-AE9D-13C0E08D3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9099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D52269-1B34-43D8-B582-664A40E33517}" type="datetimeFigureOut">
              <a:rPr lang="en-US" smtClean="0"/>
              <a:t>2/11/26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57400" y="685800"/>
            <a:ext cx="27432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C67C1B-9837-492A-A412-117512466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4615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95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1pPr>
    <a:lvl2pPr marL="457196" algn="l" defTabSz="914395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2pPr>
    <a:lvl3pPr marL="914395" algn="l" defTabSz="914395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3pPr>
    <a:lvl4pPr marL="1371591" algn="l" defTabSz="914395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4pPr>
    <a:lvl5pPr marL="1828789" algn="l" defTabSz="914395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5pPr>
    <a:lvl6pPr marL="2285985" algn="l" defTabSz="914395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6pPr>
    <a:lvl7pPr marL="2743182" algn="l" defTabSz="914395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7pPr>
    <a:lvl8pPr marL="3200380" algn="l" defTabSz="914395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8pPr>
    <a:lvl9pPr marL="3657576" algn="l" defTabSz="914395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imple Title -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rc 20">
            <a:extLst>
              <a:ext uri="{FF2B5EF4-FFF2-40B4-BE49-F238E27FC236}">
                <a16:creationId xmlns:a16="http://schemas.microsoft.com/office/drawing/2014/main" id="{307A0B2C-9BC5-A844-960A-2D2D4BF58A19}"/>
              </a:ext>
            </a:extLst>
          </p:cNvPr>
          <p:cNvSpPr/>
          <p:nvPr userDrawn="1"/>
        </p:nvSpPr>
        <p:spPr>
          <a:xfrm>
            <a:off x="2579455" y="4544005"/>
            <a:ext cx="4508234" cy="10018296"/>
          </a:xfrm>
          <a:prstGeom prst="arc">
            <a:avLst/>
          </a:prstGeom>
          <a:ln w="2540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80"/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40051247-CAC3-A945-BF15-D14F27EAFB1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7975" y="7196566"/>
            <a:ext cx="2266626" cy="1100667"/>
          </a:xfrm>
        </p:spPr>
        <p:txBody>
          <a:bodyPr anchor="b"/>
          <a:lstStyle>
            <a:lvl1pPr>
              <a:lnSpc>
                <a:spcPts val="1440"/>
              </a:lnSpc>
              <a:spcBef>
                <a:spcPts val="0"/>
              </a:spcBef>
              <a:defRPr sz="84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add name, date, or subhead text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0D1E531-7060-5047-AC3F-A8D7BAE7AF54}"/>
              </a:ext>
            </a:extLst>
          </p:cNvPr>
          <p:cNvGrpSpPr/>
          <p:nvPr userDrawn="1"/>
        </p:nvGrpSpPr>
        <p:grpSpPr>
          <a:xfrm rot="16200000">
            <a:off x="-1890111" y="-3530379"/>
            <a:ext cx="13451731" cy="6053278"/>
            <a:chOff x="13994714" y="-5392775"/>
            <a:chExt cx="10972800" cy="10972800"/>
          </a:xfrm>
        </p:grpSpPr>
        <p:sp>
          <p:nvSpPr>
            <p:cNvPr id="12" name="Arc 11">
              <a:extLst>
                <a:ext uri="{FF2B5EF4-FFF2-40B4-BE49-F238E27FC236}">
                  <a16:creationId xmlns:a16="http://schemas.microsoft.com/office/drawing/2014/main" id="{A276C529-313B-9B43-8634-DAE57758A9A4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3994714" y="-5392775"/>
              <a:ext cx="10972800" cy="109728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3" name="Arc 12">
              <a:extLst>
                <a:ext uri="{FF2B5EF4-FFF2-40B4-BE49-F238E27FC236}">
                  <a16:creationId xmlns:a16="http://schemas.microsoft.com/office/drawing/2014/main" id="{99D4A4BF-80AB-614B-AB66-288402FB900F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4451914" y="-4935576"/>
              <a:ext cx="10058400" cy="100584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4" name="Arc 13">
              <a:extLst>
                <a:ext uri="{FF2B5EF4-FFF2-40B4-BE49-F238E27FC236}">
                  <a16:creationId xmlns:a16="http://schemas.microsoft.com/office/drawing/2014/main" id="{13905772-A72D-4943-9AF2-70AF98E78FE4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4909114" y="-4478377"/>
              <a:ext cx="9144000" cy="91440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5" name="Arc 14">
              <a:extLst>
                <a:ext uri="{FF2B5EF4-FFF2-40B4-BE49-F238E27FC236}">
                  <a16:creationId xmlns:a16="http://schemas.microsoft.com/office/drawing/2014/main" id="{B13F3421-2D48-C048-BCD3-02B71B38A2E8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5364463" y="-4021178"/>
              <a:ext cx="8229600" cy="82296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6" name="Arc 15">
              <a:extLst>
                <a:ext uri="{FF2B5EF4-FFF2-40B4-BE49-F238E27FC236}">
                  <a16:creationId xmlns:a16="http://schemas.microsoft.com/office/drawing/2014/main" id="{77F4BDF0-509A-1644-AEB9-B26B02F8D21F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5821663" y="-3563979"/>
              <a:ext cx="7315200" cy="73152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8" name="Arc 17">
              <a:extLst>
                <a:ext uri="{FF2B5EF4-FFF2-40B4-BE49-F238E27FC236}">
                  <a16:creationId xmlns:a16="http://schemas.microsoft.com/office/drawing/2014/main" id="{70E2F4D6-9AE8-D442-A274-853605FE2E77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6278863" y="-3106779"/>
              <a:ext cx="6400800" cy="64008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9" name="Arc 18">
              <a:extLst>
                <a:ext uri="{FF2B5EF4-FFF2-40B4-BE49-F238E27FC236}">
                  <a16:creationId xmlns:a16="http://schemas.microsoft.com/office/drawing/2014/main" id="{552FE2AD-E6D2-F942-A84F-CA2C9D8DA524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6736063" y="-2649579"/>
              <a:ext cx="5486400" cy="54864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4D18D4D8-2741-6848-8B53-2B0B8AA67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974" y="2133603"/>
            <a:ext cx="4404360" cy="4689643"/>
          </a:xfrm>
        </p:spPr>
        <p:txBody>
          <a:bodyPr anchor="ctr"/>
          <a:lstStyle>
            <a:lvl1pPr>
              <a:lnSpc>
                <a:spcPct val="100000"/>
              </a:lnSpc>
              <a:defRPr sz="276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2" name="Picture 1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7495442A-3031-348E-1693-E17A831C33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" r="3029" b="-647"/>
          <a:stretch/>
        </p:blipFill>
        <p:spPr>
          <a:xfrm>
            <a:off x="247972" y="1288391"/>
            <a:ext cx="822960" cy="306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774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brea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2">
            <a:extLst>
              <a:ext uri="{FF2B5EF4-FFF2-40B4-BE49-F238E27FC236}">
                <a16:creationId xmlns:a16="http://schemas.microsoft.com/office/drawing/2014/main" id="{FB68B203-EAA1-DD4D-A572-158FE15416B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" y="0"/>
            <a:ext cx="7309486" cy="9144000"/>
          </a:xfrm>
          <a:custGeom>
            <a:avLst/>
            <a:gdLst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1320771 w 4181475"/>
              <a:gd name="connsiteY9" fmla="*/ 2309735 h 6339260"/>
              <a:gd name="connsiteX10" fmla="*/ 794442 w 4181475"/>
              <a:gd name="connsiteY10" fmla="*/ 991305 h 6339260"/>
              <a:gd name="connsiteX11" fmla="*/ 24966 w 4181475"/>
              <a:gd name="connsiteY11" fmla="*/ 523327 h 6339260"/>
              <a:gd name="connsiteX12" fmla="*/ 0 w 4181475"/>
              <a:gd name="connsiteY12" fmla="*/ 516972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31946 w 4188455"/>
              <a:gd name="connsiteY11" fmla="*/ 523327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24966 w 4188455"/>
              <a:gd name="connsiteY11" fmla="*/ 659135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801422 w 4188455"/>
              <a:gd name="connsiteY9" fmla="*/ 991305 h 6339260"/>
              <a:gd name="connsiteX10" fmla="*/ 24966 w 4188455"/>
              <a:gd name="connsiteY10" fmla="*/ 659135 h 6339260"/>
              <a:gd name="connsiteX11" fmla="*/ 0 w 4188455"/>
              <a:gd name="connsiteY11" fmla="*/ 329427 h 6339260"/>
              <a:gd name="connsiteX12" fmla="*/ 6980 w 4188455"/>
              <a:gd name="connsiteY12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24966 w 4188455"/>
              <a:gd name="connsiteY9" fmla="*/ 659135 h 6339260"/>
              <a:gd name="connsiteX10" fmla="*/ 0 w 4188455"/>
              <a:gd name="connsiteY10" fmla="*/ 329427 h 6339260"/>
              <a:gd name="connsiteX11" fmla="*/ 6980 w 4188455"/>
              <a:gd name="connsiteY11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0 w 4188455"/>
              <a:gd name="connsiteY9" fmla="*/ 329427 h 6339260"/>
              <a:gd name="connsiteX10" fmla="*/ 6980 w 4188455"/>
              <a:gd name="connsiteY10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0 w 4181475"/>
              <a:gd name="connsiteY9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0 w 4181475"/>
              <a:gd name="connsiteY8" fmla="*/ 0 h 6339260"/>
              <a:gd name="connsiteX0" fmla="*/ 281931 w 4463406"/>
              <a:gd name="connsiteY0" fmla="*/ 0 h 6339260"/>
              <a:gd name="connsiteX1" fmla="*/ 4463406 w 4463406"/>
              <a:gd name="connsiteY1" fmla="*/ 0 h 6339260"/>
              <a:gd name="connsiteX2" fmla="*/ 4460628 w 4463406"/>
              <a:gd name="connsiteY2" fmla="*/ 5625530 h 6339260"/>
              <a:gd name="connsiteX3" fmla="*/ 4460272 w 4463406"/>
              <a:gd name="connsiteY3" fmla="*/ 6339260 h 6339260"/>
              <a:gd name="connsiteX4" fmla="*/ 281931 w 4463406"/>
              <a:gd name="connsiteY4" fmla="*/ 6339260 h 6339260"/>
              <a:gd name="connsiteX5" fmla="*/ 281931 w 4463406"/>
              <a:gd name="connsiteY5" fmla="*/ 1362320 h 6339260"/>
              <a:gd name="connsiteX6" fmla="*/ 370074 w 4463406"/>
              <a:gd name="connsiteY6" fmla="*/ 1410197 h 6339260"/>
              <a:gd name="connsiteX7" fmla="*/ 281931 w 4463406"/>
              <a:gd name="connsiteY7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0 w 4181475"/>
              <a:gd name="connsiteY6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0 h 6339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81475" h="6339260">
                <a:moveTo>
                  <a:pt x="0" y="0"/>
                </a:moveTo>
                <a:lnTo>
                  <a:pt x="4181475" y="0"/>
                </a:lnTo>
                <a:cubicBezTo>
                  <a:pt x="4180549" y="1848843"/>
                  <a:pt x="4179623" y="3760887"/>
                  <a:pt x="4178697" y="5625530"/>
                </a:cubicBezTo>
                <a:cubicBezTo>
                  <a:pt x="4178578" y="5863440"/>
                  <a:pt x="4178460" y="6101350"/>
                  <a:pt x="4178341" y="6339260"/>
                </a:cubicBezTo>
                <a:lnTo>
                  <a:pt x="0" y="6339260"/>
                </a:lnTo>
                <a:lnTo>
                  <a:pt x="0" y="0"/>
                </a:lnTo>
                <a:close/>
              </a:path>
            </a:pathLst>
          </a:custGeom>
          <a:solidFill>
            <a:srgbClr val="D8DDE3"/>
          </a:solidFill>
        </p:spPr>
        <p:txBody>
          <a:bodyPr wrap="square">
            <a:noAutofit/>
          </a:bodyPr>
          <a:lstStyle>
            <a:lvl1pPr marL="0" marR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icon to add an image </a:t>
            </a:r>
            <a:br>
              <a:rPr lang="en-US"/>
            </a:br>
            <a:r>
              <a:rPr lang="en-US"/>
              <a:t>or drag into this shape.</a:t>
            </a:r>
            <a:br>
              <a:rPr lang="en-US"/>
            </a:br>
            <a:r>
              <a:rPr lang="en-US"/>
              <a:t>Send to back after placing image.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C52DAA7A-3F63-8E48-A2D2-22FC5AAE7F9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838426" y="1625602"/>
            <a:ext cx="3686476" cy="6445251"/>
          </a:xfrm>
        </p:spPr>
        <p:txBody>
          <a:bodyPr anchor="ctr"/>
          <a:lstStyle>
            <a:lvl1pPr algn="ctr">
              <a:lnSpc>
                <a:spcPct val="120000"/>
              </a:lnSpc>
              <a:spcBef>
                <a:spcPts val="720"/>
              </a:spcBef>
              <a:defRPr sz="1440">
                <a:solidFill>
                  <a:schemeClr val="bg2"/>
                </a:solidFill>
              </a:defRPr>
            </a:lvl1pPr>
            <a:lvl2pPr algn="ctr">
              <a:lnSpc>
                <a:spcPct val="120000"/>
              </a:lnSpc>
              <a:spcBef>
                <a:spcPts val="720"/>
              </a:spcBef>
              <a:defRPr sz="1440">
                <a:solidFill>
                  <a:schemeClr val="bg2"/>
                </a:solidFill>
              </a:defRPr>
            </a:lvl2pPr>
            <a:lvl3pPr algn="ctr">
              <a:lnSpc>
                <a:spcPct val="120000"/>
              </a:lnSpc>
              <a:defRPr sz="1440">
                <a:solidFill>
                  <a:schemeClr val="bg2"/>
                </a:solidFill>
              </a:defRPr>
            </a:lvl3pPr>
            <a:lvl4pPr algn="ctr">
              <a:lnSpc>
                <a:spcPct val="120000"/>
              </a:lnSpc>
              <a:defRPr sz="1440">
                <a:solidFill>
                  <a:schemeClr val="bg2"/>
                </a:solidFill>
              </a:defRPr>
            </a:lvl4pPr>
            <a:lvl5pPr algn="ctr">
              <a:lnSpc>
                <a:spcPct val="120000"/>
              </a:lnSpc>
              <a:defRPr sz="1440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36383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losing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0B724C-81F8-CA45-83E7-03229F4A13E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50582" y="3643347"/>
            <a:ext cx="1655860" cy="1386847"/>
          </a:xfrm>
        </p:spPr>
        <p:txBody>
          <a:bodyPr anchor="ctr"/>
          <a:lstStyle>
            <a:lvl1pPr algn="l">
              <a:defRPr sz="84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defRPr sz="108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>
              <a:defRPr sz="108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>
              <a:defRPr sz="108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>
              <a:defRPr sz="108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US +1 206 623 1986  </a:t>
            </a:r>
          </a:p>
          <a:p>
            <a:pPr lvl="0"/>
            <a:r>
              <a:rPr lang="en-US"/>
              <a:t>UK +44 (0) 20 8037 2308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85C2968-DDF8-C421-9779-245E7B4212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36"/>
          <a:stretch/>
        </p:blipFill>
        <p:spPr>
          <a:xfrm>
            <a:off x="1508760" y="3643347"/>
            <a:ext cx="2092616" cy="1329695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4791321-27E1-43BC-3D43-CD230CAAD14F}"/>
              </a:ext>
            </a:extLst>
          </p:cNvPr>
          <p:cNvCxnSpPr/>
          <p:nvPr userDrawn="1"/>
        </p:nvCxnSpPr>
        <p:spPr>
          <a:xfrm>
            <a:off x="3896140" y="3520389"/>
            <a:ext cx="0" cy="1509804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83098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losing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5C2968-DDF8-C421-9779-245E7B4212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36"/>
          <a:stretch/>
        </p:blipFill>
        <p:spPr>
          <a:xfrm>
            <a:off x="1726324" y="3643347"/>
            <a:ext cx="2092616" cy="1329695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4791321-27E1-43BC-3D43-CD230CAAD14F}"/>
              </a:ext>
            </a:extLst>
          </p:cNvPr>
          <p:cNvCxnSpPr/>
          <p:nvPr userDrawn="1"/>
        </p:nvCxnSpPr>
        <p:spPr>
          <a:xfrm>
            <a:off x="4113704" y="3520389"/>
            <a:ext cx="0" cy="1509804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C146B31-C1A7-2F2E-CFC1-570F54566A5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455601" y="3077257"/>
            <a:ext cx="1078230" cy="2396067"/>
          </a:xfrm>
          <a:solidFill>
            <a:schemeClr val="bg2"/>
          </a:solidFill>
        </p:spPr>
        <p:txBody>
          <a:bodyPr anchor="ctr"/>
          <a:lstStyle>
            <a:lvl1pPr algn="ctr">
              <a:defRPr b="0"/>
            </a:lvl1pPr>
          </a:lstStyle>
          <a:p>
            <a:r>
              <a:rPr lang="en-US" b="0"/>
              <a:t>Click to add QR code or drag into shape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4169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losing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5C2968-DDF8-C421-9779-245E7B4212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36"/>
          <a:stretch/>
        </p:blipFill>
        <p:spPr>
          <a:xfrm>
            <a:off x="2423160" y="3787613"/>
            <a:ext cx="2468880" cy="156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3781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86724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 with image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0A00D518-F9FF-0246-B825-699CD30B4CC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941320" y="0"/>
            <a:ext cx="4373880" cy="9144000"/>
          </a:xfrm>
          <a:custGeom>
            <a:avLst/>
            <a:gdLst>
              <a:gd name="connsiteX0" fmla="*/ 0 w 7289800"/>
              <a:gd name="connsiteY0" fmla="*/ 0 h 6858000"/>
              <a:gd name="connsiteX1" fmla="*/ 7289800 w 7289800"/>
              <a:gd name="connsiteY1" fmla="*/ 0 h 6858000"/>
              <a:gd name="connsiteX2" fmla="*/ 7289800 w 7289800"/>
              <a:gd name="connsiteY2" fmla="*/ 6858000 h 6858000"/>
              <a:gd name="connsiteX3" fmla="*/ 247038 w 7289800"/>
              <a:gd name="connsiteY3" fmla="*/ 6858000 h 6858000"/>
              <a:gd name="connsiteX4" fmla="*/ 261896 w 7289800"/>
              <a:gd name="connsiteY4" fmla="*/ 6843834 h 6858000"/>
              <a:gd name="connsiteX5" fmla="*/ 1676366 w 7289800"/>
              <a:gd name="connsiteY5" fmla="*/ 3429001 h 6858000"/>
              <a:gd name="connsiteX6" fmla="*/ 261896 w 7289800"/>
              <a:gd name="connsiteY6" fmla="*/ 14168 h 6858000"/>
              <a:gd name="connsiteX7" fmla="*/ 247037 w 7289800"/>
              <a:gd name="connsiteY7" fmla="*/ 1 h 6858000"/>
              <a:gd name="connsiteX8" fmla="*/ 0 w 7289800"/>
              <a:gd name="connsiteY8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89800" h="6858000">
                <a:moveTo>
                  <a:pt x="0" y="0"/>
                </a:moveTo>
                <a:lnTo>
                  <a:pt x="7289800" y="0"/>
                </a:lnTo>
                <a:lnTo>
                  <a:pt x="7289800" y="6858000"/>
                </a:lnTo>
                <a:lnTo>
                  <a:pt x="247038" y="6858000"/>
                </a:lnTo>
                <a:lnTo>
                  <a:pt x="261896" y="6843834"/>
                </a:lnTo>
                <a:cubicBezTo>
                  <a:pt x="1135828" y="5969902"/>
                  <a:pt x="1676366" y="4762576"/>
                  <a:pt x="1676366" y="3429001"/>
                </a:cubicBezTo>
                <a:cubicBezTo>
                  <a:pt x="1676366" y="2095426"/>
                  <a:pt x="1135828" y="888100"/>
                  <a:pt x="261896" y="14168"/>
                </a:cubicBezTo>
                <a:lnTo>
                  <a:pt x="247037" y="1"/>
                </a:lnTo>
                <a:lnTo>
                  <a:pt x="0" y="1"/>
                </a:lnTo>
                <a:close/>
              </a:path>
            </a:pathLst>
          </a:custGeom>
          <a:solidFill>
            <a:srgbClr val="D8DDE3"/>
          </a:solidFill>
        </p:spPr>
        <p:txBody>
          <a:bodyPr wrap="square">
            <a:noAutofit/>
          </a:bodyPr>
          <a:lstStyle>
            <a:lvl1pPr algn="ctr"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Freeform 25">
            <a:extLst>
              <a:ext uri="{FF2B5EF4-FFF2-40B4-BE49-F238E27FC236}">
                <a16:creationId xmlns:a16="http://schemas.microsoft.com/office/drawing/2014/main" id="{13E9B769-EAE4-874F-B1F8-8963486EE19C}"/>
              </a:ext>
            </a:extLst>
          </p:cNvPr>
          <p:cNvSpPr/>
          <p:nvPr userDrawn="1"/>
        </p:nvSpPr>
        <p:spPr>
          <a:xfrm>
            <a:off x="0" y="4"/>
            <a:ext cx="3956764" cy="9143999"/>
          </a:xfrm>
          <a:custGeom>
            <a:avLst/>
            <a:gdLst>
              <a:gd name="connsiteX0" fmla="*/ 0 w 6578565"/>
              <a:gd name="connsiteY0" fmla="*/ 0 h 6857999"/>
              <a:gd name="connsiteX1" fmla="*/ 5149236 w 6578565"/>
              <a:gd name="connsiteY1" fmla="*/ 0 h 6857999"/>
              <a:gd name="connsiteX2" fmla="*/ 5164095 w 6578565"/>
              <a:gd name="connsiteY2" fmla="*/ 14167 h 6857999"/>
              <a:gd name="connsiteX3" fmla="*/ 6578565 w 6578565"/>
              <a:gd name="connsiteY3" fmla="*/ 3429000 h 6857999"/>
              <a:gd name="connsiteX4" fmla="*/ 5164095 w 6578565"/>
              <a:gd name="connsiteY4" fmla="*/ 6843833 h 6857999"/>
              <a:gd name="connsiteX5" fmla="*/ 5149237 w 6578565"/>
              <a:gd name="connsiteY5" fmla="*/ 6857999 h 6857999"/>
              <a:gd name="connsiteX6" fmla="*/ 0 w 6578565"/>
              <a:gd name="connsiteY6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78565" h="6857999">
                <a:moveTo>
                  <a:pt x="0" y="0"/>
                </a:moveTo>
                <a:lnTo>
                  <a:pt x="5149236" y="0"/>
                </a:lnTo>
                <a:lnTo>
                  <a:pt x="5164095" y="14167"/>
                </a:lnTo>
                <a:cubicBezTo>
                  <a:pt x="6038027" y="888099"/>
                  <a:pt x="6578565" y="2095425"/>
                  <a:pt x="6578565" y="3429000"/>
                </a:cubicBezTo>
                <a:cubicBezTo>
                  <a:pt x="6578565" y="4762575"/>
                  <a:pt x="6038027" y="5969901"/>
                  <a:pt x="5164095" y="6843833"/>
                </a:cubicBezTo>
                <a:lnTo>
                  <a:pt x="5149237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080"/>
          </a:p>
        </p:txBody>
      </p:sp>
      <p:sp>
        <p:nvSpPr>
          <p:cNvPr id="14" name="Text Placeholder 16">
            <a:extLst>
              <a:ext uri="{FF2B5EF4-FFF2-40B4-BE49-F238E27FC236}">
                <a16:creationId xmlns:a16="http://schemas.microsoft.com/office/drawing/2014/main" id="{BFD18946-010B-4C44-A176-7F0BA9EF952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75" y="7196566"/>
            <a:ext cx="2266626" cy="1100667"/>
          </a:xfrm>
        </p:spPr>
        <p:txBody>
          <a:bodyPr anchor="b"/>
          <a:lstStyle>
            <a:lvl1pPr>
              <a:lnSpc>
                <a:spcPct val="120000"/>
              </a:lnSpc>
              <a:spcBef>
                <a:spcPts val="0"/>
              </a:spcBef>
              <a:defRPr sz="96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add name, date, or subhead text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EE363BEE-44F4-A246-B9F3-B883FEA25F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47974" y="3929672"/>
            <a:ext cx="3363908" cy="1643527"/>
          </a:xfrm>
          <a:noFill/>
        </p:spPr>
        <p:txBody>
          <a:bodyPr wrap="square" lIns="182880" tIns="274320" rIns="182880" bIns="91440" anchor="ctr">
            <a:spAutoFit/>
          </a:bodyPr>
          <a:lstStyle>
            <a:lvl1pPr>
              <a:lnSpc>
                <a:spcPct val="100000"/>
              </a:lnSpc>
              <a:defRPr sz="2760" b="1">
                <a:solidFill>
                  <a:schemeClr val="bg2"/>
                </a:solidFill>
                <a:latin typeface="Georgia" panose="02040502050405020303" pitchFamily="18" charset="0"/>
              </a:defRPr>
            </a:lvl1pPr>
            <a:lvl2pPr>
              <a:defRPr>
                <a:latin typeface="Georgia" panose="02040502050405020303" pitchFamily="18" charset="0"/>
              </a:defRPr>
            </a:lvl2pPr>
            <a:lvl3pPr>
              <a:defRPr>
                <a:latin typeface="Georgia" panose="02040502050405020303" pitchFamily="18" charset="0"/>
              </a:defRPr>
            </a:lvl3pPr>
            <a:lvl4pPr>
              <a:defRPr>
                <a:latin typeface="Georgia" panose="02040502050405020303" pitchFamily="18" charset="0"/>
              </a:defRPr>
            </a:lvl4pPr>
            <a:lvl5pPr>
              <a:defRPr>
                <a:latin typeface="Georgia" panose="02040502050405020303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12A6246F-7558-8548-BB10-17F9F77FCE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15"/>
          <a:stretch/>
        </p:blipFill>
        <p:spPr>
          <a:xfrm>
            <a:off x="247975" y="1138107"/>
            <a:ext cx="855022" cy="315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4834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- plain with partner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F2D3F76-5B99-4742-BBFE-31B56FDC991E}"/>
              </a:ext>
            </a:extLst>
          </p:cNvPr>
          <p:cNvCxnSpPr/>
          <p:nvPr userDrawn="1"/>
        </p:nvCxnSpPr>
        <p:spPr>
          <a:xfrm>
            <a:off x="1212352" y="8431294"/>
            <a:ext cx="0" cy="509511"/>
          </a:xfrm>
          <a:prstGeom prst="line">
            <a:avLst/>
          </a:prstGeom>
          <a:ln>
            <a:solidFill>
              <a:srgbClr val="7876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11">
            <a:extLst>
              <a:ext uri="{FF2B5EF4-FFF2-40B4-BE49-F238E27FC236}">
                <a16:creationId xmlns:a16="http://schemas.microsoft.com/office/drawing/2014/main" id="{BBB3C2D2-C756-EE47-946D-883022D9A243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350670" y="8431291"/>
            <a:ext cx="685800" cy="568159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defRPr sz="840" b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Insert partner logo here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C4A9F16-2EFA-478B-7DE9-283ABDD03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CC4886A5-1AE8-44FA-1B89-58747136E6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625" y="2190787"/>
            <a:ext cx="5385814" cy="58017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B51ECA-9500-B487-830A-09B391EF63B8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1AAF9B-7B35-B3D2-0A29-101EE049BAE6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9279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-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F04976B-8390-E60B-248A-2E6A94267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5E4EBCE1-4529-87D6-EA5E-D9D19DFEB7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627" y="2190787"/>
            <a:ext cx="5385814" cy="58017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5B8873-1BCD-CD0E-6FE9-0EFAFDF3B61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E67577-CFB4-E89F-10F5-6A2E968CAF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1053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acc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25B33B9D-4E1D-2644-840B-C9A7DE5A8740}"/>
              </a:ext>
            </a:extLst>
          </p:cNvPr>
          <p:cNvGrpSpPr/>
          <p:nvPr userDrawn="1"/>
        </p:nvGrpSpPr>
        <p:grpSpPr>
          <a:xfrm rot="5400000">
            <a:off x="1700513" y="6796651"/>
            <a:ext cx="11296359" cy="5083360"/>
            <a:chOff x="13994714" y="-5392775"/>
            <a:chExt cx="10972800" cy="10972800"/>
          </a:xfrm>
        </p:grpSpPr>
        <p:sp>
          <p:nvSpPr>
            <p:cNvPr id="14" name="Arc 13">
              <a:extLst>
                <a:ext uri="{FF2B5EF4-FFF2-40B4-BE49-F238E27FC236}">
                  <a16:creationId xmlns:a16="http://schemas.microsoft.com/office/drawing/2014/main" id="{D0DA2C98-511F-6A49-9922-F79A32DDD1B9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3994714" y="-5392775"/>
              <a:ext cx="10972800" cy="109728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5" name="Arc 14">
              <a:extLst>
                <a:ext uri="{FF2B5EF4-FFF2-40B4-BE49-F238E27FC236}">
                  <a16:creationId xmlns:a16="http://schemas.microsoft.com/office/drawing/2014/main" id="{01F5306A-C687-9E49-95AA-633AACB53715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4451914" y="-4935576"/>
              <a:ext cx="10058400" cy="100584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6" name="Arc 15">
              <a:extLst>
                <a:ext uri="{FF2B5EF4-FFF2-40B4-BE49-F238E27FC236}">
                  <a16:creationId xmlns:a16="http://schemas.microsoft.com/office/drawing/2014/main" id="{4096D12C-86D3-274F-8A11-60A98A71730A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4909114" y="-4478377"/>
              <a:ext cx="9144000" cy="91440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7" name="Arc 16">
              <a:extLst>
                <a:ext uri="{FF2B5EF4-FFF2-40B4-BE49-F238E27FC236}">
                  <a16:creationId xmlns:a16="http://schemas.microsoft.com/office/drawing/2014/main" id="{FE7CED22-C381-3E41-9D82-B0FE4DAF21D6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5364463" y="-4021178"/>
              <a:ext cx="8229600" cy="82296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8" name="Arc 17">
              <a:extLst>
                <a:ext uri="{FF2B5EF4-FFF2-40B4-BE49-F238E27FC236}">
                  <a16:creationId xmlns:a16="http://schemas.microsoft.com/office/drawing/2014/main" id="{ADE8C2C9-3A4B-FB4D-BA74-8C05984A84A3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5821663" y="-3563979"/>
              <a:ext cx="7315200" cy="73152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9" name="Arc 18">
              <a:extLst>
                <a:ext uri="{FF2B5EF4-FFF2-40B4-BE49-F238E27FC236}">
                  <a16:creationId xmlns:a16="http://schemas.microsoft.com/office/drawing/2014/main" id="{C91C2497-1E6E-C544-8607-05EBAE480B66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6278863" y="-3106779"/>
              <a:ext cx="6400800" cy="64008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20" name="Arc 19">
              <a:extLst>
                <a:ext uri="{FF2B5EF4-FFF2-40B4-BE49-F238E27FC236}">
                  <a16:creationId xmlns:a16="http://schemas.microsoft.com/office/drawing/2014/main" id="{6953099C-8334-2645-838A-F2C1E7123C0C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6736063" y="-2649579"/>
              <a:ext cx="5486400" cy="54864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295B6FA-2326-137D-E543-50EE2FBB5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DD65B4F6-9F35-6BDF-DF0C-A6611D0DCA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627" y="2190787"/>
            <a:ext cx="5385814" cy="58017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AE6488-23A3-3680-C9F1-4C5F5FCD8CF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35744D-68E1-3713-8A22-1A1BB2D0EB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7066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2 co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21236" y="2152893"/>
            <a:ext cx="3180892" cy="350148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marR="0" indent="0" algn="l" defTabSz="411470" rtl="0" eaLnBrk="1" fontAlgn="auto" latinLnBrk="0" hangingPunct="1">
              <a:lnSpc>
                <a:spcPct val="120000"/>
              </a:lnSpc>
              <a:spcBef>
                <a:spcPts val="720"/>
              </a:spcBef>
              <a:spcAft>
                <a:spcPts val="480"/>
              </a:spcAft>
              <a:buClrTx/>
              <a:buSzTx/>
              <a:buFont typeface="Arial"/>
              <a:buNone/>
              <a:tabLst/>
              <a:defRPr sz="1200" b="1" spc="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853C8E3A-7E8E-3642-8DBF-24BC96276CD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713076" y="2152893"/>
            <a:ext cx="3190646" cy="350148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marR="0" indent="0" algn="l" defTabSz="411470" rtl="0" eaLnBrk="1" fontAlgn="auto" latinLnBrk="0" hangingPunct="1">
              <a:lnSpc>
                <a:spcPct val="120000"/>
              </a:lnSpc>
              <a:spcBef>
                <a:spcPts val="720"/>
              </a:spcBef>
              <a:spcAft>
                <a:spcPts val="480"/>
              </a:spcAft>
              <a:buClrTx/>
              <a:buSzTx/>
              <a:buFont typeface="Arial"/>
              <a:buNone/>
              <a:tabLst/>
              <a:defRPr sz="1200" b="1" spc="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078C222A-8313-1940-99DB-5C467E5ED044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21236" y="5317537"/>
            <a:ext cx="3180892" cy="2954508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marR="0" indent="0" algn="l" defTabSz="411470" rtl="0" eaLnBrk="1" fontAlgn="auto" latinLnBrk="0" hangingPunct="1">
              <a:lnSpc>
                <a:spcPct val="120000"/>
              </a:lnSpc>
              <a:spcBef>
                <a:spcPts val="720"/>
              </a:spcBef>
              <a:spcAft>
                <a:spcPts val="480"/>
              </a:spcAft>
              <a:buClrTx/>
              <a:buSzTx/>
              <a:buFont typeface="Arial"/>
              <a:buNone/>
              <a:tabLst/>
              <a:defRPr sz="1200" b="1" spc="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C1A47467-4B60-F543-AE24-DA9F880C0C48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3713076" y="5317537"/>
            <a:ext cx="3190646" cy="2954508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marR="0" indent="0" algn="l" defTabSz="411470" rtl="0" eaLnBrk="1" fontAlgn="auto" latinLnBrk="0" hangingPunct="1">
              <a:lnSpc>
                <a:spcPct val="120000"/>
              </a:lnSpc>
              <a:spcBef>
                <a:spcPts val="720"/>
              </a:spcBef>
              <a:spcAft>
                <a:spcPts val="480"/>
              </a:spcAft>
              <a:buClrTx/>
              <a:buSzTx/>
              <a:buFont typeface="Arial"/>
              <a:buNone/>
              <a:tabLst/>
              <a:defRPr sz="1200" b="1" spc="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305F9DC-F3CF-8BC9-40B8-63203A4338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A05C41-5514-F812-F6A8-273A68ABE66A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828912-CDD3-0CE8-7CC7-74D0A3A9542A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7296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imple Title -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B5AE87CE-5793-BAD5-0DBB-D8051D71EB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" r="3029" b="-647"/>
          <a:stretch/>
        </p:blipFill>
        <p:spPr>
          <a:xfrm>
            <a:off x="247972" y="1288391"/>
            <a:ext cx="822960" cy="306155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46D5F5B4-6C83-786C-57AB-C95881088ACE}"/>
              </a:ext>
            </a:extLst>
          </p:cNvPr>
          <p:cNvGrpSpPr/>
          <p:nvPr userDrawn="1"/>
        </p:nvGrpSpPr>
        <p:grpSpPr>
          <a:xfrm>
            <a:off x="-823714" y="-4038036"/>
            <a:ext cx="9224212" cy="20481567"/>
            <a:chOff x="-1372857" y="-3028529"/>
            <a:chExt cx="15373688" cy="15361175"/>
          </a:xfrm>
        </p:grpSpPr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9D8302E0-2195-362C-74AA-E554C03D8745}"/>
                </a:ext>
              </a:extLst>
            </p:cNvPr>
            <p:cNvGrpSpPr>
              <a:grpSpLocks noChangeAspect="1"/>
            </p:cNvGrpSpPr>
            <p:nvPr userDrawn="1"/>
          </p:nvGrpSpPr>
          <p:grpSpPr>
            <a:xfrm rot="5400000">
              <a:off x="-1359460" y="7303446"/>
              <a:ext cx="5029200" cy="5029200"/>
              <a:chOff x="13994714" y="-5392775"/>
              <a:chExt cx="10972800" cy="10972800"/>
            </a:xfrm>
          </p:grpSpPr>
          <p:sp>
            <p:nvSpPr>
              <p:cNvPr id="54" name="Arc 53">
                <a:extLst>
                  <a:ext uri="{FF2B5EF4-FFF2-40B4-BE49-F238E27FC236}">
                    <a16:creationId xmlns:a16="http://schemas.microsoft.com/office/drawing/2014/main" id="{6F32583F-5311-C46C-86FA-6C4367E36205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3994714" y="-5392775"/>
                <a:ext cx="10972800" cy="109728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5" name="Arc 54">
                <a:extLst>
                  <a:ext uri="{FF2B5EF4-FFF2-40B4-BE49-F238E27FC236}">
                    <a16:creationId xmlns:a16="http://schemas.microsoft.com/office/drawing/2014/main" id="{61A1D99F-C8F6-F127-4DF0-BDE7395472BA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451914" y="-4935576"/>
                <a:ext cx="10058400" cy="100584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6" name="Arc 55">
                <a:extLst>
                  <a:ext uri="{FF2B5EF4-FFF2-40B4-BE49-F238E27FC236}">
                    <a16:creationId xmlns:a16="http://schemas.microsoft.com/office/drawing/2014/main" id="{CA8FD5AC-BFC0-B915-C0DE-9AC57316BBCC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909114" y="-4478377"/>
                <a:ext cx="9144000" cy="91440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7" name="Arc 56">
                <a:extLst>
                  <a:ext uri="{FF2B5EF4-FFF2-40B4-BE49-F238E27FC236}">
                    <a16:creationId xmlns:a16="http://schemas.microsoft.com/office/drawing/2014/main" id="{AF5080D0-2C4E-AF6C-1B10-2262331DB324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364463" y="-4021178"/>
                <a:ext cx="8229600" cy="82296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8" name="Arc 57">
                <a:extLst>
                  <a:ext uri="{FF2B5EF4-FFF2-40B4-BE49-F238E27FC236}">
                    <a16:creationId xmlns:a16="http://schemas.microsoft.com/office/drawing/2014/main" id="{1E0D1424-1F1A-5FB4-41E9-56DF5E9C0A8A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821663" y="-3563979"/>
                <a:ext cx="7315200" cy="73152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9" name="Arc 58">
                <a:extLst>
                  <a:ext uri="{FF2B5EF4-FFF2-40B4-BE49-F238E27FC236}">
                    <a16:creationId xmlns:a16="http://schemas.microsoft.com/office/drawing/2014/main" id="{4E2BDB74-E46F-801A-247B-1655A67BDFA5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278863" y="-3106779"/>
                <a:ext cx="6400800" cy="64008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60" name="Arc 59">
                <a:extLst>
                  <a:ext uri="{FF2B5EF4-FFF2-40B4-BE49-F238E27FC236}">
                    <a16:creationId xmlns:a16="http://schemas.microsoft.com/office/drawing/2014/main" id="{BCFBD8CA-BD98-658D-9A4F-398F25115BFB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736063" y="-2649579"/>
                <a:ext cx="5486400" cy="54864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</p:grpSp>
        <p:sp>
          <p:nvSpPr>
            <p:cNvPr id="27" name="Arc 26">
              <a:extLst>
                <a:ext uri="{FF2B5EF4-FFF2-40B4-BE49-F238E27FC236}">
                  <a16:creationId xmlns:a16="http://schemas.microsoft.com/office/drawing/2014/main" id="{941B9F48-7F25-27A8-AFAC-8083DF641A9F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 flipV="1">
              <a:off x="10452356" y="625495"/>
              <a:ext cx="3548475" cy="3548475"/>
            </a:xfrm>
            <a:prstGeom prst="arc">
              <a:avLst/>
            </a:prstGeom>
            <a:ln w="1270000">
              <a:solidFill>
                <a:schemeClr val="accent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21" name="Arc 20">
              <a:extLst>
                <a:ext uri="{FF2B5EF4-FFF2-40B4-BE49-F238E27FC236}">
                  <a16:creationId xmlns:a16="http://schemas.microsoft.com/office/drawing/2014/main" id="{307A0B2C-9BC5-A844-960A-2D2D4BF58A19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6791320" y="4280865"/>
              <a:ext cx="3548475" cy="3548475"/>
            </a:xfrm>
            <a:prstGeom prst="arc">
              <a:avLst/>
            </a:prstGeom>
            <a:ln w="1270000">
              <a:solidFill>
                <a:schemeClr val="accent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25B24175-B44E-D07D-4881-E71F93F2735C}"/>
                </a:ext>
              </a:extLst>
            </p:cNvPr>
            <p:cNvGrpSpPr>
              <a:grpSpLocks noChangeAspect="1"/>
            </p:cNvGrpSpPr>
            <p:nvPr userDrawn="1"/>
          </p:nvGrpSpPr>
          <p:grpSpPr>
            <a:xfrm rot="10800000" flipV="1">
              <a:off x="6050958" y="-112279"/>
              <a:ext cx="5029200" cy="5029200"/>
              <a:chOff x="13994714" y="-5392775"/>
              <a:chExt cx="10972800" cy="10972800"/>
            </a:xfrm>
          </p:grpSpPr>
          <p:sp>
            <p:nvSpPr>
              <p:cNvPr id="13" name="Arc 12">
                <a:extLst>
                  <a:ext uri="{FF2B5EF4-FFF2-40B4-BE49-F238E27FC236}">
                    <a16:creationId xmlns:a16="http://schemas.microsoft.com/office/drawing/2014/main" id="{71CCBD3C-D3C2-40EF-CA20-422BC5FEF041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3994714" y="-5392775"/>
                <a:ext cx="10972800" cy="109728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14" name="Arc 13">
                <a:extLst>
                  <a:ext uri="{FF2B5EF4-FFF2-40B4-BE49-F238E27FC236}">
                    <a16:creationId xmlns:a16="http://schemas.microsoft.com/office/drawing/2014/main" id="{40EA3845-A17C-375E-8866-E06BC955D3DE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451914" y="-4935576"/>
                <a:ext cx="10058400" cy="100584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15" name="Arc 14">
                <a:extLst>
                  <a:ext uri="{FF2B5EF4-FFF2-40B4-BE49-F238E27FC236}">
                    <a16:creationId xmlns:a16="http://schemas.microsoft.com/office/drawing/2014/main" id="{B53874EF-D7A6-3EA3-B7CD-E345344C9687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909114" y="-4478377"/>
                <a:ext cx="9144000" cy="91440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16" name="Arc 15">
                <a:extLst>
                  <a:ext uri="{FF2B5EF4-FFF2-40B4-BE49-F238E27FC236}">
                    <a16:creationId xmlns:a16="http://schemas.microsoft.com/office/drawing/2014/main" id="{FDD5A1B8-B340-B541-081C-7C350DD04CE6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364463" y="-4021178"/>
                <a:ext cx="8229600" cy="82296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18" name="Arc 17">
                <a:extLst>
                  <a:ext uri="{FF2B5EF4-FFF2-40B4-BE49-F238E27FC236}">
                    <a16:creationId xmlns:a16="http://schemas.microsoft.com/office/drawing/2014/main" id="{0070523B-D9AC-D07D-67C7-8E61092557F0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821663" y="-3563979"/>
                <a:ext cx="7315200" cy="73152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19" name="Arc 18">
                <a:extLst>
                  <a:ext uri="{FF2B5EF4-FFF2-40B4-BE49-F238E27FC236}">
                    <a16:creationId xmlns:a16="http://schemas.microsoft.com/office/drawing/2014/main" id="{B3DA7D39-CC80-C127-C61B-4886F8153202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278863" y="-3106779"/>
                <a:ext cx="6400800" cy="64008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22" name="Arc 21">
                <a:extLst>
                  <a:ext uri="{FF2B5EF4-FFF2-40B4-BE49-F238E27FC236}">
                    <a16:creationId xmlns:a16="http://schemas.microsoft.com/office/drawing/2014/main" id="{021E8793-D03B-7F64-CAD4-336495698B10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736063" y="-2649579"/>
                <a:ext cx="5486400" cy="54864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DB947225-574F-B3F0-AAF6-28CF601312F5}"/>
                </a:ext>
              </a:extLst>
            </p:cNvPr>
            <p:cNvGrpSpPr>
              <a:grpSpLocks noChangeAspect="1"/>
            </p:cNvGrpSpPr>
            <p:nvPr userDrawn="1"/>
          </p:nvGrpSpPr>
          <p:grpSpPr>
            <a:xfrm rot="10800000" flipV="1">
              <a:off x="5939447" y="3545321"/>
              <a:ext cx="5029200" cy="5029200"/>
              <a:chOff x="13994714" y="-5392775"/>
              <a:chExt cx="10972800" cy="10972800"/>
            </a:xfrm>
          </p:grpSpPr>
          <p:sp>
            <p:nvSpPr>
              <p:cNvPr id="4" name="Arc 3">
                <a:extLst>
                  <a:ext uri="{FF2B5EF4-FFF2-40B4-BE49-F238E27FC236}">
                    <a16:creationId xmlns:a16="http://schemas.microsoft.com/office/drawing/2014/main" id="{B3DBBCD3-693D-5FFA-C0D7-AE91919B80D9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3994714" y="-5392775"/>
                <a:ext cx="10972800" cy="109728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" name="Arc 4">
                <a:extLst>
                  <a:ext uri="{FF2B5EF4-FFF2-40B4-BE49-F238E27FC236}">
                    <a16:creationId xmlns:a16="http://schemas.microsoft.com/office/drawing/2014/main" id="{5A42462A-3089-16C0-33E6-F37FBC678AFF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451914" y="-4935576"/>
                <a:ext cx="10058400" cy="100584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6" name="Arc 5">
                <a:extLst>
                  <a:ext uri="{FF2B5EF4-FFF2-40B4-BE49-F238E27FC236}">
                    <a16:creationId xmlns:a16="http://schemas.microsoft.com/office/drawing/2014/main" id="{013F46FB-2F71-DEBC-D394-62DFE6151182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909114" y="-4478377"/>
                <a:ext cx="9144000" cy="91440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7" name="Arc 6">
                <a:extLst>
                  <a:ext uri="{FF2B5EF4-FFF2-40B4-BE49-F238E27FC236}">
                    <a16:creationId xmlns:a16="http://schemas.microsoft.com/office/drawing/2014/main" id="{76C74483-D301-6E4D-481B-E61F79BBAE99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364463" y="-4021178"/>
                <a:ext cx="8229600" cy="82296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9" name="Arc 8">
                <a:extLst>
                  <a:ext uri="{FF2B5EF4-FFF2-40B4-BE49-F238E27FC236}">
                    <a16:creationId xmlns:a16="http://schemas.microsoft.com/office/drawing/2014/main" id="{5B732B64-34AC-F556-B55F-1D4AEB1B1690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821663" y="-3563979"/>
                <a:ext cx="7315200" cy="73152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10" name="Arc 9">
                <a:extLst>
                  <a:ext uri="{FF2B5EF4-FFF2-40B4-BE49-F238E27FC236}">
                    <a16:creationId xmlns:a16="http://schemas.microsoft.com/office/drawing/2014/main" id="{9263ECE3-E557-A441-0DCD-4DA08545F7C4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278863" y="-3106779"/>
                <a:ext cx="6400800" cy="64008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11" name="Arc 10">
                <a:extLst>
                  <a:ext uri="{FF2B5EF4-FFF2-40B4-BE49-F238E27FC236}">
                    <a16:creationId xmlns:a16="http://schemas.microsoft.com/office/drawing/2014/main" id="{5D75188B-05B7-CD26-4B24-98B60D79F107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736063" y="-2649579"/>
                <a:ext cx="5486400" cy="54864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</p:grpSp>
        <p:sp>
          <p:nvSpPr>
            <p:cNvPr id="17" name="Arc 16">
              <a:extLst>
                <a:ext uri="{FF2B5EF4-FFF2-40B4-BE49-F238E27FC236}">
                  <a16:creationId xmlns:a16="http://schemas.microsoft.com/office/drawing/2014/main" id="{5744D2FC-F5F1-CB75-8389-B39741C75531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 flipV="1">
              <a:off x="6679809" y="4393821"/>
              <a:ext cx="3548475" cy="3548475"/>
            </a:xfrm>
            <a:prstGeom prst="arc">
              <a:avLst/>
            </a:prstGeom>
            <a:ln w="1270000">
              <a:solidFill>
                <a:schemeClr val="accent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0A187651-9A2A-5EEC-D283-7F327F545E3C}"/>
                </a:ext>
              </a:extLst>
            </p:cNvPr>
            <p:cNvGrpSpPr>
              <a:grpSpLocks noChangeAspect="1"/>
            </p:cNvGrpSpPr>
            <p:nvPr userDrawn="1"/>
          </p:nvGrpSpPr>
          <p:grpSpPr>
            <a:xfrm rot="5400000" flipV="1">
              <a:off x="6050958" y="-112279"/>
              <a:ext cx="5029200" cy="5029200"/>
              <a:chOff x="13994714" y="-5392775"/>
              <a:chExt cx="10972800" cy="10972800"/>
            </a:xfrm>
          </p:grpSpPr>
          <p:sp>
            <p:nvSpPr>
              <p:cNvPr id="29" name="Arc 28">
                <a:extLst>
                  <a:ext uri="{FF2B5EF4-FFF2-40B4-BE49-F238E27FC236}">
                    <a16:creationId xmlns:a16="http://schemas.microsoft.com/office/drawing/2014/main" id="{0C35D3C0-979A-4F60-1A8E-225A4C4DB28A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3994714" y="-5392775"/>
                <a:ext cx="10972800" cy="109728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0" name="Arc 29">
                <a:extLst>
                  <a:ext uri="{FF2B5EF4-FFF2-40B4-BE49-F238E27FC236}">
                    <a16:creationId xmlns:a16="http://schemas.microsoft.com/office/drawing/2014/main" id="{97F36F79-91F3-B841-FA31-032687EE08BD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451914" y="-4935576"/>
                <a:ext cx="10058400" cy="100584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1" name="Arc 30">
                <a:extLst>
                  <a:ext uri="{FF2B5EF4-FFF2-40B4-BE49-F238E27FC236}">
                    <a16:creationId xmlns:a16="http://schemas.microsoft.com/office/drawing/2014/main" id="{616DD087-959C-E5C8-0E7C-53CE3BEB821C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909114" y="-4478377"/>
                <a:ext cx="9144000" cy="91440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2" name="Arc 31">
                <a:extLst>
                  <a:ext uri="{FF2B5EF4-FFF2-40B4-BE49-F238E27FC236}">
                    <a16:creationId xmlns:a16="http://schemas.microsoft.com/office/drawing/2014/main" id="{49ABD6C1-FEC3-88BC-B293-9F922943B17A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364463" y="-4021178"/>
                <a:ext cx="8229600" cy="82296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3" name="Arc 32">
                <a:extLst>
                  <a:ext uri="{FF2B5EF4-FFF2-40B4-BE49-F238E27FC236}">
                    <a16:creationId xmlns:a16="http://schemas.microsoft.com/office/drawing/2014/main" id="{51F20508-A7B5-C235-6472-B9B79D3904F1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821663" y="-3563979"/>
                <a:ext cx="7315200" cy="73152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4" name="Arc 33">
                <a:extLst>
                  <a:ext uri="{FF2B5EF4-FFF2-40B4-BE49-F238E27FC236}">
                    <a16:creationId xmlns:a16="http://schemas.microsoft.com/office/drawing/2014/main" id="{C046436E-06F2-5141-AAC4-A50A87845EA2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278863" y="-3106779"/>
                <a:ext cx="6400800" cy="64008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5" name="Arc 34">
                <a:extLst>
                  <a:ext uri="{FF2B5EF4-FFF2-40B4-BE49-F238E27FC236}">
                    <a16:creationId xmlns:a16="http://schemas.microsoft.com/office/drawing/2014/main" id="{CA0B2CFB-8866-204A-7E8A-E7C25278AF7C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736063" y="-2649579"/>
                <a:ext cx="5486400" cy="54864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496F66AF-D4C6-BF27-B836-492A5B5034AA}"/>
                </a:ext>
              </a:extLst>
            </p:cNvPr>
            <p:cNvGrpSpPr>
              <a:grpSpLocks noChangeAspect="1"/>
            </p:cNvGrpSpPr>
            <p:nvPr userDrawn="1"/>
          </p:nvGrpSpPr>
          <p:grpSpPr>
            <a:xfrm rot="5400000" flipV="1">
              <a:off x="2279278" y="3657689"/>
              <a:ext cx="5029200" cy="5029200"/>
              <a:chOff x="13994714" y="-5392775"/>
              <a:chExt cx="10972800" cy="10972800"/>
            </a:xfrm>
          </p:grpSpPr>
          <p:sp>
            <p:nvSpPr>
              <p:cNvPr id="37" name="Arc 36">
                <a:extLst>
                  <a:ext uri="{FF2B5EF4-FFF2-40B4-BE49-F238E27FC236}">
                    <a16:creationId xmlns:a16="http://schemas.microsoft.com/office/drawing/2014/main" id="{C5D43204-BA4B-6C7E-43BE-1EEF47467C42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3994714" y="-5392775"/>
                <a:ext cx="10972800" cy="109728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8" name="Arc 37">
                <a:extLst>
                  <a:ext uri="{FF2B5EF4-FFF2-40B4-BE49-F238E27FC236}">
                    <a16:creationId xmlns:a16="http://schemas.microsoft.com/office/drawing/2014/main" id="{3A3043A8-9882-D8BF-7576-68EC730AC9CD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451914" y="-4935576"/>
                <a:ext cx="10058400" cy="100584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9" name="Arc 38">
                <a:extLst>
                  <a:ext uri="{FF2B5EF4-FFF2-40B4-BE49-F238E27FC236}">
                    <a16:creationId xmlns:a16="http://schemas.microsoft.com/office/drawing/2014/main" id="{922F2605-E2A9-80FE-22CC-71F39405BD21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909114" y="-4478377"/>
                <a:ext cx="9144000" cy="91440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0" name="Arc 39">
                <a:extLst>
                  <a:ext uri="{FF2B5EF4-FFF2-40B4-BE49-F238E27FC236}">
                    <a16:creationId xmlns:a16="http://schemas.microsoft.com/office/drawing/2014/main" id="{536A3615-7C08-1D8D-7935-E8F0D0667AF0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364463" y="-4021178"/>
                <a:ext cx="8229600" cy="82296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1" name="Arc 40">
                <a:extLst>
                  <a:ext uri="{FF2B5EF4-FFF2-40B4-BE49-F238E27FC236}">
                    <a16:creationId xmlns:a16="http://schemas.microsoft.com/office/drawing/2014/main" id="{280E73D7-7C39-14E6-5858-AF1A6D104181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821663" y="-3563979"/>
                <a:ext cx="7315200" cy="73152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2" name="Arc 41">
                <a:extLst>
                  <a:ext uri="{FF2B5EF4-FFF2-40B4-BE49-F238E27FC236}">
                    <a16:creationId xmlns:a16="http://schemas.microsoft.com/office/drawing/2014/main" id="{E4B9F06D-32D9-07E5-BEC8-F05DC31937FF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278863" y="-3106779"/>
                <a:ext cx="6400800" cy="64008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3" name="Arc 42">
                <a:extLst>
                  <a:ext uri="{FF2B5EF4-FFF2-40B4-BE49-F238E27FC236}">
                    <a16:creationId xmlns:a16="http://schemas.microsoft.com/office/drawing/2014/main" id="{14AA7ECC-575C-C617-BF11-BF0FC860BD64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736063" y="-2649579"/>
                <a:ext cx="5486400" cy="54864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</p:grpSp>
        <p:sp>
          <p:nvSpPr>
            <p:cNvPr id="44" name="Arc 43">
              <a:extLst>
                <a:ext uri="{FF2B5EF4-FFF2-40B4-BE49-F238E27FC236}">
                  <a16:creationId xmlns:a16="http://schemas.microsoft.com/office/drawing/2014/main" id="{1A9DB501-1F5F-0F43-8E10-D5219C4A096F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 flipV="1">
              <a:off x="3027206" y="4280865"/>
              <a:ext cx="3548475" cy="3548475"/>
            </a:xfrm>
            <a:prstGeom prst="arc">
              <a:avLst/>
            </a:prstGeom>
            <a:ln w="1270000">
              <a:solidFill>
                <a:schemeClr val="accent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C3B41765-D3CD-40F4-B538-58D90F97768F}"/>
                </a:ext>
              </a:extLst>
            </p:cNvPr>
            <p:cNvGrpSpPr>
              <a:grpSpLocks noChangeAspect="1"/>
            </p:cNvGrpSpPr>
            <p:nvPr userDrawn="1"/>
          </p:nvGrpSpPr>
          <p:grpSpPr>
            <a:xfrm rot="10800000" flipV="1">
              <a:off x="-1372857" y="3541595"/>
              <a:ext cx="5029200" cy="5029200"/>
              <a:chOff x="13994714" y="-5392775"/>
              <a:chExt cx="10972800" cy="10972800"/>
            </a:xfrm>
          </p:grpSpPr>
          <p:sp>
            <p:nvSpPr>
              <p:cNvPr id="46" name="Arc 45">
                <a:extLst>
                  <a:ext uri="{FF2B5EF4-FFF2-40B4-BE49-F238E27FC236}">
                    <a16:creationId xmlns:a16="http://schemas.microsoft.com/office/drawing/2014/main" id="{C9DE238C-61F7-0868-4942-107ABB2CE789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3994714" y="-5392775"/>
                <a:ext cx="10972800" cy="109728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7" name="Arc 46">
                <a:extLst>
                  <a:ext uri="{FF2B5EF4-FFF2-40B4-BE49-F238E27FC236}">
                    <a16:creationId xmlns:a16="http://schemas.microsoft.com/office/drawing/2014/main" id="{0C350626-2BC5-2006-1EC0-C68B659F89B0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451914" y="-4935576"/>
                <a:ext cx="10058400" cy="100584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8" name="Arc 47">
                <a:extLst>
                  <a:ext uri="{FF2B5EF4-FFF2-40B4-BE49-F238E27FC236}">
                    <a16:creationId xmlns:a16="http://schemas.microsoft.com/office/drawing/2014/main" id="{847CF7F4-0E33-FD34-BB21-0CA15C4EF481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909114" y="-4478377"/>
                <a:ext cx="9144000" cy="91440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9" name="Arc 48">
                <a:extLst>
                  <a:ext uri="{FF2B5EF4-FFF2-40B4-BE49-F238E27FC236}">
                    <a16:creationId xmlns:a16="http://schemas.microsoft.com/office/drawing/2014/main" id="{2705B957-FCDA-8CCD-E73F-A62066A3BDF6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364463" y="-4021178"/>
                <a:ext cx="8229600" cy="82296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0" name="Arc 49">
                <a:extLst>
                  <a:ext uri="{FF2B5EF4-FFF2-40B4-BE49-F238E27FC236}">
                    <a16:creationId xmlns:a16="http://schemas.microsoft.com/office/drawing/2014/main" id="{523D120D-00BA-3FF5-531F-B65566E1EF67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821663" y="-3563979"/>
                <a:ext cx="7315200" cy="73152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1" name="Arc 50">
                <a:extLst>
                  <a:ext uri="{FF2B5EF4-FFF2-40B4-BE49-F238E27FC236}">
                    <a16:creationId xmlns:a16="http://schemas.microsoft.com/office/drawing/2014/main" id="{A7080BDB-44DB-BEA3-7D23-04550E72C230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278863" y="-3106779"/>
                <a:ext cx="6400800" cy="64008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2" name="Arc 51">
                <a:extLst>
                  <a:ext uri="{FF2B5EF4-FFF2-40B4-BE49-F238E27FC236}">
                    <a16:creationId xmlns:a16="http://schemas.microsoft.com/office/drawing/2014/main" id="{0001D745-7173-7CB0-7E98-96200E031E08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736063" y="-2649579"/>
                <a:ext cx="5486400" cy="54864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</p:grpSp>
        <p:sp>
          <p:nvSpPr>
            <p:cNvPr id="61" name="Arc 60">
              <a:extLst>
                <a:ext uri="{FF2B5EF4-FFF2-40B4-BE49-F238E27FC236}">
                  <a16:creationId xmlns:a16="http://schemas.microsoft.com/office/drawing/2014/main" id="{E9844926-9686-EF85-E01D-21487750A3B7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 flipV="1">
              <a:off x="6796424" y="-3028529"/>
              <a:ext cx="3548475" cy="3548475"/>
            </a:xfrm>
            <a:prstGeom prst="arc">
              <a:avLst/>
            </a:prstGeom>
            <a:ln w="1270000">
              <a:solidFill>
                <a:schemeClr val="accent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</p:grpSp>
      <p:sp>
        <p:nvSpPr>
          <p:cNvPr id="62" name="Text Placeholder 16">
            <a:extLst>
              <a:ext uri="{FF2B5EF4-FFF2-40B4-BE49-F238E27FC236}">
                <a16:creationId xmlns:a16="http://schemas.microsoft.com/office/drawing/2014/main" id="{0DEC7AC9-1CCE-22C2-24AE-D5ABE352DE94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247975" y="7196566"/>
            <a:ext cx="2266626" cy="1100667"/>
          </a:xfrm>
        </p:spPr>
        <p:txBody>
          <a:bodyPr anchor="b"/>
          <a:lstStyle>
            <a:lvl1pPr>
              <a:lnSpc>
                <a:spcPts val="1440"/>
              </a:lnSpc>
              <a:spcBef>
                <a:spcPts val="0"/>
              </a:spcBef>
              <a:defRPr sz="84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add name, date, or subhead text</a:t>
            </a:r>
          </a:p>
        </p:txBody>
      </p:sp>
      <p:sp>
        <p:nvSpPr>
          <p:cNvPr id="63" name="Title 2">
            <a:extLst>
              <a:ext uri="{FF2B5EF4-FFF2-40B4-BE49-F238E27FC236}">
                <a16:creationId xmlns:a16="http://schemas.microsoft.com/office/drawing/2014/main" id="{7014FED4-5087-9808-45D8-010B990E252E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247974" y="2133603"/>
            <a:ext cx="4404360" cy="4689643"/>
          </a:xfrm>
        </p:spPr>
        <p:txBody>
          <a:bodyPr anchor="ctr"/>
          <a:lstStyle>
            <a:lvl1pPr>
              <a:lnSpc>
                <a:spcPct val="100000"/>
              </a:lnSpc>
              <a:defRPr sz="276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562999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3 co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21236" y="4572003"/>
            <a:ext cx="2093366" cy="350148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marR="0" indent="0" algn="l" defTabSz="411470" rtl="0" eaLnBrk="1" fontAlgn="auto" latinLnBrk="0" hangingPunct="1">
              <a:lnSpc>
                <a:spcPct val="120000"/>
              </a:lnSpc>
              <a:spcBef>
                <a:spcPts val="720"/>
              </a:spcBef>
              <a:spcAft>
                <a:spcPts val="480"/>
              </a:spcAft>
              <a:buClrTx/>
              <a:buSzTx/>
              <a:buFont typeface="Arial"/>
              <a:buNone/>
              <a:tabLst/>
              <a:defRPr sz="1200" b="1" spc="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853C8E3A-7E8E-3642-8DBF-24BC96276CD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04823" y="4572003"/>
            <a:ext cx="2093366" cy="350148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marR="0" indent="0" algn="l" defTabSz="411470" rtl="0" eaLnBrk="1" fontAlgn="auto" latinLnBrk="0" hangingPunct="1">
              <a:lnSpc>
                <a:spcPct val="120000"/>
              </a:lnSpc>
              <a:spcBef>
                <a:spcPts val="720"/>
              </a:spcBef>
              <a:spcAft>
                <a:spcPts val="480"/>
              </a:spcAft>
              <a:buClrTx/>
              <a:buSzTx/>
              <a:buFont typeface="Arial"/>
              <a:buNone/>
              <a:tabLst/>
              <a:defRPr sz="1200" b="1" spc="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EFF8403E-1708-1E4F-9537-57FC68CFFEE0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804869" y="4572003"/>
            <a:ext cx="2093366" cy="350148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marR="0" indent="0" algn="l" defTabSz="411470" rtl="0" eaLnBrk="1" fontAlgn="auto" latinLnBrk="0" hangingPunct="1">
              <a:lnSpc>
                <a:spcPct val="120000"/>
              </a:lnSpc>
              <a:spcBef>
                <a:spcPts val="720"/>
              </a:spcBef>
              <a:spcAft>
                <a:spcPts val="480"/>
              </a:spcAft>
              <a:buClrTx/>
              <a:buSzTx/>
              <a:buFont typeface="Arial"/>
              <a:buNone/>
              <a:tabLst/>
              <a:defRPr sz="1200" b="1" spc="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F790A1E-1B03-3346-830B-FDE42CAFF9D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11480" y="2133602"/>
            <a:ext cx="2095804" cy="2328335"/>
          </a:xfrm>
          <a:prstGeom prst="rect">
            <a:avLst/>
          </a:prstGeom>
        </p:spPr>
        <p:txBody>
          <a:bodyPr/>
          <a:lstStyle>
            <a:lvl1pPr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46EEAA33-AA5C-6B41-9CCA-BFC370A7F8A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611526" y="2133602"/>
            <a:ext cx="2095804" cy="2328335"/>
          </a:xfrm>
          <a:prstGeom prst="rect">
            <a:avLst/>
          </a:prstGeom>
        </p:spPr>
        <p:txBody>
          <a:bodyPr/>
          <a:lstStyle>
            <a:lvl1pPr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3">
            <a:extLst>
              <a:ext uri="{FF2B5EF4-FFF2-40B4-BE49-F238E27FC236}">
                <a16:creationId xmlns:a16="http://schemas.microsoft.com/office/drawing/2014/main" id="{F1321F9F-A6A3-7242-BFE4-DF39E916E57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800602" y="2133602"/>
            <a:ext cx="2095804" cy="2328335"/>
          </a:xfrm>
          <a:prstGeom prst="rect">
            <a:avLst/>
          </a:prstGeom>
        </p:spPr>
        <p:txBody>
          <a:bodyPr/>
          <a:lstStyle>
            <a:lvl1pPr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347E09D-3267-D8D5-7F08-D52E23C18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021D223-A261-1616-A4BC-6FB906037A80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9655ABF-A55C-91FE-B998-77539A79BBDF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9100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+im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BC16F21F-2E32-D849-AD60-3F8F989594D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810400" y="-3297"/>
            <a:ext cx="2508886" cy="9147299"/>
          </a:xfrm>
          <a:custGeom>
            <a:avLst/>
            <a:gdLst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1320771 w 4181475"/>
              <a:gd name="connsiteY9" fmla="*/ 2309735 h 6339260"/>
              <a:gd name="connsiteX10" fmla="*/ 794442 w 4181475"/>
              <a:gd name="connsiteY10" fmla="*/ 991305 h 6339260"/>
              <a:gd name="connsiteX11" fmla="*/ 24966 w 4181475"/>
              <a:gd name="connsiteY11" fmla="*/ 523327 h 6339260"/>
              <a:gd name="connsiteX12" fmla="*/ 0 w 4181475"/>
              <a:gd name="connsiteY12" fmla="*/ 516972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31946 w 4188455"/>
              <a:gd name="connsiteY11" fmla="*/ 523327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24966 w 4188455"/>
              <a:gd name="connsiteY11" fmla="*/ 659135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801422 w 4188455"/>
              <a:gd name="connsiteY9" fmla="*/ 991305 h 6339260"/>
              <a:gd name="connsiteX10" fmla="*/ 24966 w 4188455"/>
              <a:gd name="connsiteY10" fmla="*/ 659135 h 6339260"/>
              <a:gd name="connsiteX11" fmla="*/ 0 w 4188455"/>
              <a:gd name="connsiteY11" fmla="*/ 329427 h 6339260"/>
              <a:gd name="connsiteX12" fmla="*/ 6980 w 4188455"/>
              <a:gd name="connsiteY12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24966 w 4188455"/>
              <a:gd name="connsiteY9" fmla="*/ 659135 h 6339260"/>
              <a:gd name="connsiteX10" fmla="*/ 0 w 4188455"/>
              <a:gd name="connsiteY10" fmla="*/ 329427 h 6339260"/>
              <a:gd name="connsiteX11" fmla="*/ 6980 w 4188455"/>
              <a:gd name="connsiteY11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0 w 4188455"/>
              <a:gd name="connsiteY9" fmla="*/ 329427 h 6339260"/>
              <a:gd name="connsiteX10" fmla="*/ 6980 w 4188455"/>
              <a:gd name="connsiteY10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0 w 4181475"/>
              <a:gd name="connsiteY9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0 w 4181475"/>
              <a:gd name="connsiteY8" fmla="*/ 0 h 6339260"/>
              <a:gd name="connsiteX0" fmla="*/ 281931 w 4463406"/>
              <a:gd name="connsiteY0" fmla="*/ 0 h 6339260"/>
              <a:gd name="connsiteX1" fmla="*/ 4463406 w 4463406"/>
              <a:gd name="connsiteY1" fmla="*/ 0 h 6339260"/>
              <a:gd name="connsiteX2" fmla="*/ 4460628 w 4463406"/>
              <a:gd name="connsiteY2" fmla="*/ 5625530 h 6339260"/>
              <a:gd name="connsiteX3" fmla="*/ 4460272 w 4463406"/>
              <a:gd name="connsiteY3" fmla="*/ 6339260 h 6339260"/>
              <a:gd name="connsiteX4" fmla="*/ 281931 w 4463406"/>
              <a:gd name="connsiteY4" fmla="*/ 6339260 h 6339260"/>
              <a:gd name="connsiteX5" fmla="*/ 281931 w 4463406"/>
              <a:gd name="connsiteY5" fmla="*/ 1362320 h 6339260"/>
              <a:gd name="connsiteX6" fmla="*/ 370074 w 4463406"/>
              <a:gd name="connsiteY6" fmla="*/ 1410197 h 6339260"/>
              <a:gd name="connsiteX7" fmla="*/ 281931 w 4463406"/>
              <a:gd name="connsiteY7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0 w 4181475"/>
              <a:gd name="connsiteY6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0 h 6339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81475" h="6339260">
                <a:moveTo>
                  <a:pt x="0" y="0"/>
                </a:moveTo>
                <a:lnTo>
                  <a:pt x="4181475" y="0"/>
                </a:lnTo>
                <a:cubicBezTo>
                  <a:pt x="4180549" y="1848843"/>
                  <a:pt x="4179623" y="3760887"/>
                  <a:pt x="4178697" y="5625530"/>
                </a:cubicBezTo>
                <a:cubicBezTo>
                  <a:pt x="4178578" y="5863440"/>
                  <a:pt x="4178460" y="6101350"/>
                  <a:pt x="4178341" y="6339260"/>
                </a:cubicBezTo>
                <a:lnTo>
                  <a:pt x="0" y="6339260"/>
                </a:lnTo>
                <a:lnTo>
                  <a:pt x="0" y="0"/>
                </a:lnTo>
                <a:close/>
              </a:path>
            </a:pathLst>
          </a:custGeom>
          <a:solidFill>
            <a:srgbClr val="D8DDE3"/>
          </a:solidFill>
        </p:spPr>
        <p:txBody>
          <a:bodyPr wrap="square">
            <a:noAutofit/>
          </a:bodyPr>
          <a:lstStyle>
            <a:lvl1pPr marL="0" marR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icon to add an image </a:t>
            </a:r>
            <a:br>
              <a:rPr lang="en-US"/>
            </a:br>
            <a:r>
              <a:rPr lang="en-US"/>
              <a:t>or drag into this shape.</a:t>
            </a:r>
            <a:br>
              <a:rPr lang="en-US"/>
            </a:br>
            <a:r>
              <a:rPr lang="en-US"/>
              <a:t>Send to back after placing image.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85B0DB1-70F7-A71C-E07A-D14DF5F6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720" y="1142200"/>
            <a:ext cx="4098340" cy="8253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0BABD2DF-95BA-606F-B20F-BCE661D9C3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626" y="2190787"/>
            <a:ext cx="4104436" cy="58017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DB0EDB-59E5-239B-2647-322E509C19A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ACA45B-E616-3CC7-8379-3F1A9E70597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9811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+im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BC16F21F-2E32-D849-AD60-3F8F989594D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703321" y="0"/>
            <a:ext cx="3606166" cy="9144000"/>
          </a:xfrm>
          <a:custGeom>
            <a:avLst/>
            <a:gdLst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1320771 w 4181475"/>
              <a:gd name="connsiteY9" fmla="*/ 2309735 h 6339260"/>
              <a:gd name="connsiteX10" fmla="*/ 794442 w 4181475"/>
              <a:gd name="connsiteY10" fmla="*/ 991305 h 6339260"/>
              <a:gd name="connsiteX11" fmla="*/ 24966 w 4181475"/>
              <a:gd name="connsiteY11" fmla="*/ 523327 h 6339260"/>
              <a:gd name="connsiteX12" fmla="*/ 0 w 4181475"/>
              <a:gd name="connsiteY12" fmla="*/ 516972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31946 w 4188455"/>
              <a:gd name="connsiteY11" fmla="*/ 523327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24966 w 4188455"/>
              <a:gd name="connsiteY11" fmla="*/ 659135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801422 w 4188455"/>
              <a:gd name="connsiteY9" fmla="*/ 991305 h 6339260"/>
              <a:gd name="connsiteX10" fmla="*/ 24966 w 4188455"/>
              <a:gd name="connsiteY10" fmla="*/ 659135 h 6339260"/>
              <a:gd name="connsiteX11" fmla="*/ 0 w 4188455"/>
              <a:gd name="connsiteY11" fmla="*/ 329427 h 6339260"/>
              <a:gd name="connsiteX12" fmla="*/ 6980 w 4188455"/>
              <a:gd name="connsiteY12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24966 w 4188455"/>
              <a:gd name="connsiteY9" fmla="*/ 659135 h 6339260"/>
              <a:gd name="connsiteX10" fmla="*/ 0 w 4188455"/>
              <a:gd name="connsiteY10" fmla="*/ 329427 h 6339260"/>
              <a:gd name="connsiteX11" fmla="*/ 6980 w 4188455"/>
              <a:gd name="connsiteY11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0 w 4188455"/>
              <a:gd name="connsiteY9" fmla="*/ 329427 h 6339260"/>
              <a:gd name="connsiteX10" fmla="*/ 6980 w 4188455"/>
              <a:gd name="connsiteY10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0 w 4181475"/>
              <a:gd name="connsiteY9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0 w 4181475"/>
              <a:gd name="connsiteY8" fmla="*/ 0 h 6339260"/>
              <a:gd name="connsiteX0" fmla="*/ 281931 w 4463406"/>
              <a:gd name="connsiteY0" fmla="*/ 0 h 6339260"/>
              <a:gd name="connsiteX1" fmla="*/ 4463406 w 4463406"/>
              <a:gd name="connsiteY1" fmla="*/ 0 h 6339260"/>
              <a:gd name="connsiteX2" fmla="*/ 4460628 w 4463406"/>
              <a:gd name="connsiteY2" fmla="*/ 5625530 h 6339260"/>
              <a:gd name="connsiteX3" fmla="*/ 4460272 w 4463406"/>
              <a:gd name="connsiteY3" fmla="*/ 6339260 h 6339260"/>
              <a:gd name="connsiteX4" fmla="*/ 281931 w 4463406"/>
              <a:gd name="connsiteY4" fmla="*/ 6339260 h 6339260"/>
              <a:gd name="connsiteX5" fmla="*/ 281931 w 4463406"/>
              <a:gd name="connsiteY5" fmla="*/ 1362320 h 6339260"/>
              <a:gd name="connsiteX6" fmla="*/ 370074 w 4463406"/>
              <a:gd name="connsiteY6" fmla="*/ 1410197 h 6339260"/>
              <a:gd name="connsiteX7" fmla="*/ 281931 w 4463406"/>
              <a:gd name="connsiteY7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0 w 4181475"/>
              <a:gd name="connsiteY6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0 h 6339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81475" h="6339260">
                <a:moveTo>
                  <a:pt x="0" y="0"/>
                </a:moveTo>
                <a:lnTo>
                  <a:pt x="4181475" y="0"/>
                </a:lnTo>
                <a:cubicBezTo>
                  <a:pt x="4180549" y="1848843"/>
                  <a:pt x="4179623" y="3760887"/>
                  <a:pt x="4178697" y="5625530"/>
                </a:cubicBezTo>
                <a:cubicBezTo>
                  <a:pt x="4178578" y="5863440"/>
                  <a:pt x="4178460" y="6101350"/>
                  <a:pt x="4178341" y="6339260"/>
                </a:cubicBezTo>
                <a:lnTo>
                  <a:pt x="0" y="6339260"/>
                </a:lnTo>
                <a:lnTo>
                  <a:pt x="0" y="0"/>
                </a:lnTo>
                <a:close/>
              </a:path>
            </a:pathLst>
          </a:custGeom>
          <a:solidFill>
            <a:srgbClr val="D8DDE3"/>
          </a:solidFill>
        </p:spPr>
        <p:txBody>
          <a:bodyPr wrap="square">
            <a:noAutofit/>
          </a:bodyPr>
          <a:lstStyle>
            <a:lvl1pPr marL="0" marR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icon to add an image </a:t>
            </a:r>
            <a:br>
              <a:rPr lang="en-US"/>
            </a:br>
            <a:r>
              <a:rPr lang="en-US"/>
              <a:t>or drag into this shape.</a:t>
            </a:r>
            <a:br>
              <a:rPr lang="en-US"/>
            </a:br>
            <a:r>
              <a:rPr lang="en-US"/>
              <a:t>Send to back after placing image.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A7E4664-8DFC-9AD5-7833-5248BF318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720" y="1219200"/>
            <a:ext cx="3175408" cy="8253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2B9F1F91-090E-A626-7F55-04F3204DA8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627" y="2190787"/>
            <a:ext cx="3181502" cy="58017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DC70FF-69B1-D7B6-FE77-AEFDD5DDFE0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29D91A-3453-E6F8-A0D0-E78A425BF44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2081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ext+img-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BC16F21F-2E32-D849-AD60-3F8F989594D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" y="3595609"/>
            <a:ext cx="7309486" cy="5548395"/>
          </a:xfrm>
          <a:custGeom>
            <a:avLst/>
            <a:gdLst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1320771 w 4181475"/>
              <a:gd name="connsiteY9" fmla="*/ 2309735 h 6339260"/>
              <a:gd name="connsiteX10" fmla="*/ 794442 w 4181475"/>
              <a:gd name="connsiteY10" fmla="*/ 991305 h 6339260"/>
              <a:gd name="connsiteX11" fmla="*/ 24966 w 4181475"/>
              <a:gd name="connsiteY11" fmla="*/ 523327 h 6339260"/>
              <a:gd name="connsiteX12" fmla="*/ 0 w 4181475"/>
              <a:gd name="connsiteY12" fmla="*/ 516972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31946 w 4188455"/>
              <a:gd name="connsiteY11" fmla="*/ 523327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24966 w 4188455"/>
              <a:gd name="connsiteY11" fmla="*/ 659135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801422 w 4188455"/>
              <a:gd name="connsiteY9" fmla="*/ 991305 h 6339260"/>
              <a:gd name="connsiteX10" fmla="*/ 24966 w 4188455"/>
              <a:gd name="connsiteY10" fmla="*/ 659135 h 6339260"/>
              <a:gd name="connsiteX11" fmla="*/ 0 w 4188455"/>
              <a:gd name="connsiteY11" fmla="*/ 329427 h 6339260"/>
              <a:gd name="connsiteX12" fmla="*/ 6980 w 4188455"/>
              <a:gd name="connsiteY12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24966 w 4188455"/>
              <a:gd name="connsiteY9" fmla="*/ 659135 h 6339260"/>
              <a:gd name="connsiteX10" fmla="*/ 0 w 4188455"/>
              <a:gd name="connsiteY10" fmla="*/ 329427 h 6339260"/>
              <a:gd name="connsiteX11" fmla="*/ 6980 w 4188455"/>
              <a:gd name="connsiteY11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0 w 4188455"/>
              <a:gd name="connsiteY9" fmla="*/ 329427 h 6339260"/>
              <a:gd name="connsiteX10" fmla="*/ 6980 w 4188455"/>
              <a:gd name="connsiteY10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0 w 4181475"/>
              <a:gd name="connsiteY9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0 w 4181475"/>
              <a:gd name="connsiteY8" fmla="*/ 0 h 6339260"/>
              <a:gd name="connsiteX0" fmla="*/ 281931 w 4463406"/>
              <a:gd name="connsiteY0" fmla="*/ 0 h 6339260"/>
              <a:gd name="connsiteX1" fmla="*/ 4463406 w 4463406"/>
              <a:gd name="connsiteY1" fmla="*/ 0 h 6339260"/>
              <a:gd name="connsiteX2" fmla="*/ 4460628 w 4463406"/>
              <a:gd name="connsiteY2" fmla="*/ 5625530 h 6339260"/>
              <a:gd name="connsiteX3" fmla="*/ 4460272 w 4463406"/>
              <a:gd name="connsiteY3" fmla="*/ 6339260 h 6339260"/>
              <a:gd name="connsiteX4" fmla="*/ 281931 w 4463406"/>
              <a:gd name="connsiteY4" fmla="*/ 6339260 h 6339260"/>
              <a:gd name="connsiteX5" fmla="*/ 281931 w 4463406"/>
              <a:gd name="connsiteY5" fmla="*/ 1362320 h 6339260"/>
              <a:gd name="connsiteX6" fmla="*/ 370074 w 4463406"/>
              <a:gd name="connsiteY6" fmla="*/ 1410197 h 6339260"/>
              <a:gd name="connsiteX7" fmla="*/ 281931 w 4463406"/>
              <a:gd name="connsiteY7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0 w 4181475"/>
              <a:gd name="connsiteY6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0 h 6339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81475" h="6339260">
                <a:moveTo>
                  <a:pt x="0" y="0"/>
                </a:moveTo>
                <a:lnTo>
                  <a:pt x="4181475" y="0"/>
                </a:lnTo>
                <a:cubicBezTo>
                  <a:pt x="4180549" y="1848843"/>
                  <a:pt x="4179623" y="3760887"/>
                  <a:pt x="4178697" y="5625530"/>
                </a:cubicBezTo>
                <a:cubicBezTo>
                  <a:pt x="4178578" y="5863440"/>
                  <a:pt x="4178460" y="6101350"/>
                  <a:pt x="4178341" y="6339260"/>
                </a:cubicBezTo>
                <a:lnTo>
                  <a:pt x="0" y="6339260"/>
                </a:lnTo>
                <a:lnTo>
                  <a:pt x="0" y="0"/>
                </a:lnTo>
                <a:close/>
              </a:path>
            </a:pathLst>
          </a:custGeom>
          <a:solidFill>
            <a:srgbClr val="D8DDE3"/>
          </a:solidFill>
        </p:spPr>
        <p:txBody>
          <a:bodyPr wrap="square">
            <a:noAutofit/>
          </a:bodyPr>
          <a:lstStyle>
            <a:lvl1pPr marL="0" marR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icon to add an image </a:t>
            </a:r>
            <a:br>
              <a:rPr lang="en-US"/>
            </a:br>
            <a:r>
              <a:rPr lang="en-US"/>
              <a:t>or drag into this shape.</a:t>
            </a:r>
            <a:br>
              <a:rPr lang="en-US"/>
            </a:br>
            <a:r>
              <a:rPr lang="en-US"/>
              <a:t>Send to back after placing image.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0A25062-1952-C902-8730-531436FE01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B4D21CC7-880C-E227-FAA6-AB6CB80750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626" y="2190790"/>
            <a:ext cx="6477000" cy="9994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6FAD49-F553-51D5-43BD-C93A09E5B20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158BBA-94FC-4690-8B1D-2F5DB2190EA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9092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cons 1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1E21638-8DB9-D94A-87FD-7B80A01703A1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685356" y="2922120"/>
            <a:ext cx="822960" cy="1828800"/>
          </a:xfrm>
          <a:prstGeom prst="ellipse">
            <a:avLst/>
          </a:prstGeom>
          <a:noFill/>
        </p:spPr>
        <p:txBody>
          <a:bodyPr/>
          <a:lstStyle>
            <a:lvl1pPr algn="ctr">
              <a:lnSpc>
                <a:spcPct val="100000"/>
              </a:lnSpc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Picture Placeholder 8">
            <a:extLst>
              <a:ext uri="{FF2B5EF4-FFF2-40B4-BE49-F238E27FC236}">
                <a16:creationId xmlns:a16="http://schemas.microsoft.com/office/drawing/2014/main" id="{2D845167-ACCA-6C41-BC8E-80B4634656A3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2389722" y="2922120"/>
            <a:ext cx="822960" cy="1828800"/>
          </a:xfrm>
          <a:prstGeom prst="ellipse">
            <a:avLst/>
          </a:prstGeom>
          <a:noFill/>
        </p:spPr>
        <p:txBody>
          <a:bodyPr/>
          <a:lstStyle>
            <a:lvl1pPr algn="ctr">
              <a:lnSpc>
                <a:spcPct val="100000"/>
              </a:lnSpc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8" name="Picture Placeholder 8">
            <a:extLst>
              <a:ext uri="{FF2B5EF4-FFF2-40B4-BE49-F238E27FC236}">
                <a16:creationId xmlns:a16="http://schemas.microsoft.com/office/drawing/2014/main" id="{9A1D4973-139C-4B46-88CB-3FF9E535DDC8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4094088" y="2922120"/>
            <a:ext cx="822960" cy="1828800"/>
          </a:xfrm>
          <a:prstGeom prst="ellipse">
            <a:avLst/>
          </a:prstGeom>
          <a:noFill/>
        </p:spPr>
        <p:txBody>
          <a:bodyPr/>
          <a:lstStyle>
            <a:lvl1pPr algn="ctr">
              <a:lnSpc>
                <a:spcPct val="100000"/>
              </a:lnSpc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615C510-388B-304F-883B-4228FFAF327F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411481" y="4968583"/>
            <a:ext cx="1370714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spcAft>
                <a:spcPts val="360"/>
              </a:spcAft>
              <a:defRPr sz="1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/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9" name="Text Placeholder 5">
            <a:extLst>
              <a:ext uri="{FF2B5EF4-FFF2-40B4-BE49-F238E27FC236}">
                <a16:creationId xmlns:a16="http://schemas.microsoft.com/office/drawing/2014/main" id="{86B764B8-7C8C-7049-806F-A044A7ED21F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820213" y="4968583"/>
            <a:ext cx="1370714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defRPr lang="en-US" sz="1200" b="1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1" name="Text Placeholder 5">
            <a:extLst>
              <a:ext uri="{FF2B5EF4-FFF2-40B4-BE49-F238E27FC236}">
                <a16:creationId xmlns:a16="http://schemas.microsoft.com/office/drawing/2014/main" id="{11CAFCC4-35C9-DD46-87E3-C3E8A5A52BC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115847" y="4968583"/>
            <a:ext cx="1370714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defRPr lang="en-US" sz="1200" b="1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/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7" name="Picture Placeholder 8">
            <a:extLst>
              <a:ext uri="{FF2B5EF4-FFF2-40B4-BE49-F238E27FC236}">
                <a16:creationId xmlns:a16="http://schemas.microsoft.com/office/drawing/2014/main" id="{65D265A8-7642-014F-8469-31FF22F025EA}"/>
              </a:ext>
            </a:extLst>
          </p:cNvPr>
          <p:cNvSpPr>
            <a:spLocks noGrp="1" noChangeAspect="1"/>
          </p:cNvSpPr>
          <p:nvPr>
            <p:ph type="pic" sz="quarter" idx="34"/>
          </p:nvPr>
        </p:nvSpPr>
        <p:spPr>
          <a:xfrm>
            <a:off x="5798452" y="2922120"/>
            <a:ext cx="822960" cy="1828800"/>
          </a:xfrm>
          <a:prstGeom prst="ellipse">
            <a:avLst/>
          </a:prstGeom>
          <a:noFill/>
        </p:spPr>
        <p:txBody>
          <a:bodyPr/>
          <a:lstStyle>
            <a:lvl1pPr algn="ctr">
              <a:lnSpc>
                <a:spcPct val="100000"/>
              </a:lnSpc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00BD762D-4B24-A64F-85B1-1A041F59B3F3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5524576" y="4968583"/>
            <a:ext cx="1370712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defRPr lang="en-US" sz="1200" b="1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378C2A-59E2-DEDF-D151-32EB8F4245F4}"/>
              </a:ext>
            </a:extLst>
          </p:cNvPr>
          <p:cNvSpPr txBox="1"/>
          <p:nvPr userDrawn="1"/>
        </p:nvSpPr>
        <p:spPr>
          <a:xfrm>
            <a:off x="-1611196" y="6667019"/>
            <a:ext cx="0" cy="0"/>
          </a:xfrm>
          <a:prstGeom prst="rect">
            <a:avLst/>
          </a:prstGeom>
        </p:spPr>
        <p:txBody>
          <a:bodyPr vert="horz" wrap="none" lIns="0" tIns="0" rIns="0" bIns="0" rtlCol="0" anchor="b">
            <a:noAutofit/>
          </a:bodyPr>
          <a:lstStyle/>
          <a:p>
            <a:pPr algn="l"/>
            <a:endParaRPr lang="en-US" sz="108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41B8FB4-A3CF-93CF-40F7-E3F165972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6DA16E1-5FC6-D65F-331F-381770F9E6A2}"/>
              </a:ext>
            </a:extLst>
          </p:cNvPr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3ABB14-95B0-DEA7-B688-7BAE2D30FAAA}"/>
              </a:ext>
            </a:extLst>
          </p:cNvPr>
          <p:cNvSpPr>
            <a:spLocks noGrp="1"/>
          </p:cNvSpPr>
          <p:nvPr>
            <p:ph type="sldNum" sz="quarter" idx="37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3949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cons 5+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1E21638-8DB9-D94A-87FD-7B80A01703A1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509510" y="2922120"/>
            <a:ext cx="822960" cy="1828800"/>
          </a:xfrm>
          <a:prstGeom prst="ellipse">
            <a:avLst/>
          </a:prstGeom>
          <a:noFill/>
        </p:spPr>
        <p:txBody>
          <a:bodyPr/>
          <a:lstStyle>
            <a:lvl1pPr algn="ctr">
              <a:lnSpc>
                <a:spcPct val="100000"/>
              </a:lnSpc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Picture Placeholder 8">
            <a:extLst>
              <a:ext uri="{FF2B5EF4-FFF2-40B4-BE49-F238E27FC236}">
                <a16:creationId xmlns:a16="http://schemas.microsoft.com/office/drawing/2014/main" id="{2D845167-ACCA-6C41-BC8E-80B4634656A3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1609414" y="2922120"/>
            <a:ext cx="822960" cy="1828800"/>
          </a:xfrm>
          <a:prstGeom prst="ellipse">
            <a:avLst/>
          </a:prstGeom>
          <a:noFill/>
        </p:spPr>
        <p:txBody>
          <a:bodyPr/>
          <a:lstStyle>
            <a:lvl1pPr algn="ctr">
              <a:lnSpc>
                <a:spcPct val="100000"/>
              </a:lnSpc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8" name="Picture Placeholder 8">
            <a:extLst>
              <a:ext uri="{FF2B5EF4-FFF2-40B4-BE49-F238E27FC236}">
                <a16:creationId xmlns:a16="http://schemas.microsoft.com/office/drawing/2014/main" id="{9A1D4973-139C-4B46-88CB-3FF9E535DDC8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2709320" y="2922120"/>
            <a:ext cx="822960" cy="1828800"/>
          </a:xfrm>
          <a:prstGeom prst="ellipse">
            <a:avLst/>
          </a:prstGeom>
          <a:noFill/>
        </p:spPr>
        <p:txBody>
          <a:bodyPr/>
          <a:lstStyle>
            <a:lvl1pPr algn="ctr">
              <a:lnSpc>
                <a:spcPct val="100000"/>
              </a:lnSpc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615C510-388B-304F-883B-4228FFAF327F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411482" y="4968583"/>
            <a:ext cx="1005840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spcAft>
                <a:spcPts val="360"/>
              </a:spcAft>
              <a:defRPr sz="1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/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9" name="Text Placeholder 5">
            <a:extLst>
              <a:ext uri="{FF2B5EF4-FFF2-40B4-BE49-F238E27FC236}">
                <a16:creationId xmlns:a16="http://schemas.microsoft.com/office/drawing/2014/main" id="{86B764B8-7C8C-7049-806F-A044A7ED21F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2624471" y="4968583"/>
            <a:ext cx="987412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defRPr lang="en-US" sz="1200" b="1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1" name="Text Placeholder 5">
            <a:extLst>
              <a:ext uri="{FF2B5EF4-FFF2-40B4-BE49-F238E27FC236}">
                <a16:creationId xmlns:a16="http://schemas.microsoft.com/office/drawing/2014/main" id="{11CAFCC4-35C9-DD46-87E3-C3E8A5A52BC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1527191" y="4968583"/>
            <a:ext cx="987412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defRPr lang="en-US" sz="1200" b="1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/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7" name="Picture Placeholder 8">
            <a:extLst>
              <a:ext uri="{FF2B5EF4-FFF2-40B4-BE49-F238E27FC236}">
                <a16:creationId xmlns:a16="http://schemas.microsoft.com/office/drawing/2014/main" id="{65D265A8-7642-014F-8469-31FF22F025EA}"/>
              </a:ext>
            </a:extLst>
          </p:cNvPr>
          <p:cNvSpPr>
            <a:spLocks noGrp="1" noChangeAspect="1"/>
          </p:cNvSpPr>
          <p:nvPr>
            <p:ph type="pic" sz="quarter" idx="34"/>
          </p:nvPr>
        </p:nvSpPr>
        <p:spPr>
          <a:xfrm>
            <a:off x="3809224" y="2922120"/>
            <a:ext cx="822960" cy="1828800"/>
          </a:xfrm>
          <a:prstGeom prst="ellipse">
            <a:avLst/>
          </a:prstGeom>
          <a:noFill/>
        </p:spPr>
        <p:txBody>
          <a:bodyPr/>
          <a:lstStyle>
            <a:lvl1pPr algn="ctr">
              <a:lnSpc>
                <a:spcPct val="100000"/>
              </a:lnSpc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00BD762D-4B24-A64F-85B1-1A041F59B3F3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3721752" y="4968583"/>
            <a:ext cx="987410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defRPr lang="en-US" sz="1200" b="1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378C2A-59E2-DEDF-D151-32EB8F4245F4}"/>
              </a:ext>
            </a:extLst>
          </p:cNvPr>
          <p:cNvSpPr txBox="1"/>
          <p:nvPr userDrawn="1"/>
        </p:nvSpPr>
        <p:spPr>
          <a:xfrm>
            <a:off x="-1611196" y="6667019"/>
            <a:ext cx="0" cy="0"/>
          </a:xfrm>
          <a:prstGeom prst="rect">
            <a:avLst/>
          </a:prstGeom>
        </p:spPr>
        <p:txBody>
          <a:bodyPr vert="horz" wrap="none" lIns="0" tIns="0" rIns="0" bIns="0" rtlCol="0" anchor="b">
            <a:noAutofit/>
          </a:bodyPr>
          <a:lstStyle/>
          <a:p>
            <a:pPr algn="l"/>
            <a:endParaRPr lang="en-US" sz="108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41B8FB4-A3CF-93CF-40F7-E3F165972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D96F88F3-2D4A-B5B4-CCB2-228F26AA1D9A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4819031" y="4950946"/>
            <a:ext cx="987412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defRPr lang="en-US" sz="1200" b="1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DFCF0834-E46D-9479-7F0F-F093292FBC5D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5916312" y="4950946"/>
            <a:ext cx="987410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defRPr lang="en-US" sz="1200" b="1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E16EE5D7-C313-0429-1718-2A4C422F1070}"/>
              </a:ext>
            </a:extLst>
          </p:cNvPr>
          <p:cNvSpPr>
            <a:spLocks noGrp="1" noChangeAspect="1"/>
          </p:cNvSpPr>
          <p:nvPr>
            <p:ph type="pic" sz="quarter" idx="38"/>
          </p:nvPr>
        </p:nvSpPr>
        <p:spPr>
          <a:xfrm>
            <a:off x="4909130" y="2922120"/>
            <a:ext cx="822960" cy="1828800"/>
          </a:xfrm>
          <a:prstGeom prst="ellipse">
            <a:avLst/>
          </a:prstGeom>
          <a:noFill/>
        </p:spPr>
        <p:txBody>
          <a:bodyPr/>
          <a:lstStyle>
            <a:lvl1pPr algn="ctr">
              <a:lnSpc>
                <a:spcPct val="100000"/>
              </a:lnSpc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27A54614-A6C8-2B2E-A3B4-E4858EDDCFEE}"/>
              </a:ext>
            </a:extLst>
          </p:cNvPr>
          <p:cNvSpPr>
            <a:spLocks noGrp="1" noChangeAspect="1"/>
          </p:cNvSpPr>
          <p:nvPr>
            <p:ph type="pic" sz="quarter" idx="39"/>
          </p:nvPr>
        </p:nvSpPr>
        <p:spPr>
          <a:xfrm>
            <a:off x="6009034" y="2922120"/>
            <a:ext cx="822960" cy="1828800"/>
          </a:xfrm>
          <a:prstGeom prst="ellipse">
            <a:avLst/>
          </a:prstGeom>
          <a:noFill/>
        </p:spPr>
        <p:txBody>
          <a:bodyPr/>
          <a:lstStyle>
            <a:lvl1pPr algn="ctr">
              <a:lnSpc>
                <a:spcPct val="100000"/>
              </a:lnSpc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85169CBD-83A7-142D-4445-7B5F39C6A6E3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A69655-5D87-9E55-2D88-40FD9769E185}"/>
              </a:ext>
            </a:extLst>
          </p:cNvPr>
          <p:cNvSpPr>
            <a:spLocks noGrp="1"/>
          </p:cNvSpPr>
          <p:nvPr>
            <p:ph type="sldNum" sz="quarter" idx="41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3644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headshots 1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17951AD6-3729-7F02-5283-42250A9D4E95}"/>
              </a:ext>
            </a:extLst>
          </p:cNvPr>
          <p:cNvGrpSpPr/>
          <p:nvPr userDrawn="1"/>
        </p:nvGrpSpPr>
        <p:grpSpPr>
          <a:xfrm rot="5400000">
            <a:off x="1700513" y="6796651"/>
            <a:ext cx="11296359" cy="5083360"/>
            <a:chOff x="13994714" y="-5392775"/>
            <a:chExt cx="10972800" cy="10972800"/>
          </a:xfrm>
        </p:grpSpPr>
        <p:sp>
          <p:nvSpPr>
            <p:cNvPr id="27" name="Arc 26">
              <a:extLst>
                <a:ext uri="{FF2B5EF4-FFF2-40B4-BE49-F238E27FC236}">
                  <a16:creationId xmlns:a16="http://schemas.microsoft.com/office/drawing/2014/main" id="{A574AAB2-A07D-7B53-3639-225454C82BF2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3994714" y="-5392775"/>
              <a:ext cx="10972800" cy="10972800"/>
            </a:xfrm>
            <a:prstGeom prst="arc">
              <a:avLst/>
            </a:prstGeom>
            <a:noFill/>
            <a:ln w="12700">
              <a:solidFill>
                <a:srgbClr val="40C2C9">
                  <a:alpha val="29804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30" name="Arc 29">
              <a:extLst>
                <a:ext uri="{FF2B5EF4-FFF2-40B4-BE49-F238E27FC236}">
                  <a16:creationId xmlns:a16="http://schemas.microsoft.com/office/drawing/2014/main" id="{FC93A35A-A72B-671E-BB0C-FA81D2E89831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4451914" y="-4935576"/>
              <a:ext cx="10058400" cy="10058400"/>
            </a:xfrm>
            <a:prstGeom prst="arc">
              <a:avLst/>
            </a:prstGeom>
            <a:noFill/>
            <a:ln w="12700">
              <a:solidFill>
                <a:srgbClr val="40C2C9">
                  <a:alpha val="29804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31" name="Arc 30">
              <a:extLst>
                <a:ext uri="{FF2B5EF4-FFF2-40B4-BE49-F238E27FC236}">
                  <a16:creationId xmlns:a16="http://schemas.microsoft.com/office/drawing/2014/main" id="{0674AAB7-5CEB-BDEB-F5C5-AD2BF015B2C5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4909114" y="-4478377"/>
              <a:ext cx="9144000" cy="9144000"/>
            </a:xfrm>
            <a:prstGeom prst="arc">
              <a:avLst/>
            </a:prstGeom>
            <a:noFill/>
            <a:ln w="12700">
              <a:solidFill>
                <a:srgbClr val="40C2C9">
                  <a:alpha val="29804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32" name="Arc 31">
              <a:extLst>
                <a:ext uri="{FF2B5EF4-FFF2-40B4-BE49-F238E27FC236}">
                  <a16:creationId xmlns:a16="http://schemas.microsoft.com/office/drawing/2014/main" id="{22D441CC-5E59-1F7C-953B-AAF77840251D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5364463" y="-4021178"/>
              <a:ext cx="8229600" cy="8229600"/>
            </a:xfrm>
            <a:prstGeom prst="arc">
              <a:avLst/>
            </a:prstGeom>
            <a:noFill/>
            <a:ln w="12700">
              <a:solidFill>
                <a:srgbClr val="40C2C9">
                  <a:alpha val="29804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33" name="Arc 32">
              <a:extLst>
                <a:ext uri="{FF2B5EF4-FFF2-40B4-BE49-F238E27FC236}">
                  <a16:creationId xmlns:a16="http://schemas.microsoft.com/office/drawing/2014/main" id="{8A92F9AA-9280-1044-8CE0-246A8C07904F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5821663" y="-3563979"/>
              <a:ext cx="7315200" cy="7315200"/>
            </a:xfrm>
            <a:prstGeom prst="arc">
              <a:avLst/>
            </a:prstGeom>
            <a:noFill/>
            <a:ln w="12700">
              <a:solidFill>
                <a:srgbClr val="40C2C9">
                  <a:alpha val="29804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34" name="Arc 33">
              <a:extLst>
                <a:ext uri="{FF2B5EF4-FFF2-40B4-BE49-F238E27FC236}">
                  <a16:creationId xmlns:a16="http://schemas.microsoft.com/office/drawing/2014/main" id="{46F6E17B-3A95-3F36-B136-51B46C74FF53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6278863" y="-3106779"/>
              <a:ext cx="6400800" cy="6400800"/>
            </a:xfrm>
            <a:prstGeom prst="arc">
              <a:avLst/>
            </a:prstGeom>
            <a:noFill/>
            <a:ln w="12700">
              <a:solidFill>
                <a:srgbClr val="40C2C9">
                  <a:alpha val="29804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35" name="Arc 34">
              <a:extLst>
                <a:ext uri="{FF2B5EF4-FFF2-40B4-BE49-F238E27FC236}">
                  <a16:creationId xmlns:a16="http://schemas.microsoft.com/office/drawing/2014/main" id="{285B8AA6-8A50-8C96-8FBC-489D23F8D42C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6736063" y="-2649579"/>
              <a:ext cx="5486400" cy="5486400"/>
            </a:xfrm>
            <a:prstGeom prst="arc">
              <a:avLst/>
            </a:prstGeom>
            <a:noFill/>
            <a:ln w="12700">
              <a:solidFill>
                <a:srgbClr val="40C2C9">
                  <a:alpha val="29804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</p:grp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1E21638-8DB9-D94A-87FD-7B80A01703A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25651" y="2922123"/>
            <a:ext cx="1142374" cy="2538607"/>
          </a:xfrm>
          <a:prstGeom prst="ellipse">
            <a:avLst/>
          </a:prstGeom>
          <a:solidFill>
            <a:srgbClr val="D8DDE3"/>
          </a:solidFill>
        </p:spPr>
        <p:txBody>
          <a:bodyPr/>
          <a:lstStyle>
            <a:lvl1pPr algn="ctr"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Picture Placeholder 8">
            <a:extLst>
              <a:ext uri="{FF2B5EF4-FFF2-40B4-BE49-F238E27FC236}">
                <a16:creationId xmlns:a16="http://schemas.microsoft.com/office/drawing/2014/main" id="{2D845167-ACCA-6C41-BC8E-80B4634656A3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2230017" y="2922123"/>
            <a:ext cx="1142374" cy="2538607"/>
          </a:xfrm>
          <a:prstGeom prst="ellipse">
            <a:avLst/>
          </a:prstGeom>
          <a:solidFill>
            <a:srgbClr val="D8DDE3"/>
          </a:solidFill>
        </p:spPr>
        <p:txBody>
          <a:bodyPr/>
          <a:lstStyle>
            <a:lvl1pPr algn="ctr"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8" name="Picture Placeholder 8">
            <a:extLst>
              <a:ext uri="{FF2B5EF4-FFF2-40B4-BE49-F238E27FC236}">
                <a16:creationId xmlns:a16="http://schemas.microsoft.com/office/drawing/2014/main" id="{9A1D4973-139C-4B46-88CB-3FF9E535DDC8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3934383" y="2922123"/>
            <a:ext cx="1142374" cy="2538607"/>
          </a:xfrm>
          <a:prstGeom prst="ellipse">
            <a:avLst/>
          </a:prstGeom>
          <a:solidFill>
            <a:srgbClr val="D8DDE3"/>
          </a:solidFill>
        </p:spPr>
        <p:txBody>
          <a:bodyPr/>
          <a:lstStyle>
            <a:lvl1pPr algn="ctr"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615C510-388B-304F-883B-4228FFAF327F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411481" y="5747203"/>
            <a:ext cx="1370714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spcAft>
                <a:spcPts val="360"/>
              </a:spcAft>
              <a:defRPr sz="1200" b="1">
                <a:solidFill>
                  <a:schemeClr val="tx2"/>
                </a:solidFill>
                <a:latin typeface="Georgia" panose="02040502050405020303" pitchFamily="18" charset="0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/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9" name="Text Placeholder 5">
            <a:extLst>
              <a:ext uri="{FF2B5EF4-FFF2-40B4-BE49-F238E27FC236}">
                <a16:creationId xmlns:a16="http://schemas.microsoft.com/office/drawing/2014/main" id="{86B764B8-7C8C-7049-806F-A044A7ED21F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820213" y="5747203"/>
            <a:ext cx="1370714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defRPr lang="en-US" sz="1200" b="1" kern="1200" baseline="0" dirty="0">
                <a:solidFill>
                  <a:schemeClr val="tx2"/>
                </a:solidFill>
                <a:latin typeface="Georgia" panose="02040502050405020303" pitchFamily="18" charset="0"/>
                <a:ea typeface="+mn-ea"/>
                <a:cs typeface="+mn-cs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/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1" name="Text Placeholder 5">
            <a:extLst>
              <a:ext uri="{FF2B5EF4-FFF2-40B4-BE49-F238E27FC236}">
                <a16:creationId xmlns:a16="http://schemas.microsoft.com/office/drawing/2014/main" id="{11CAFCC4-35C9-DD46-87E3-C3E8A5A52BC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115847" y="5747203"/>
            <a:ext cx="1370714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defRPr lang="en-US" sz="1200" b="1" kern="1200" baseline="0" dirty="0" smtClean="0">
                <a:solidFill>
                  <a:schemeClr val="tx2"/>
                </a:solidFill>
                <a:latin typeface="Georgia" panose="02040502050405020303" pitchFamily="18" charset="0"/>
                <a:ea typeface="+mn-ea"/>
                <a:cs typeface="+mn-cs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/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7" name="Picture Placeholder 8">
            <a:extLst>
              <a:ext uri="{FF2B5EF4-FFF2-40B4-BE49-F238E27FC236}">
                <a16:creationId xmlns:a16="http://schemas.microsoft.com/office/drawing/2014/main" id="{65D265A8-7642-014F-8469-31FF22F025EA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5638749" y="2922123"/>
            <a:ext cx="1142374" cy="2538607"/>
          </a:xfrm>
          <a:prstGeom prst="ellipse">
            <a:avLst/>
          </a:prstGeom>
          <a:solidFill>
            <a:srgbClr val="D8DDE3"/>
          </a:solidFill>
        </p:spPr>
        <p:txBody>
          <a:bodyPr/>
          <a:lstStyle>
            <a:lvl1pPr algn="ctr"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00BD762D-4B24-A64F-85B1-1A041F59B3F3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5524576" y="5747203"/>
            <a:ext cx="1370712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defRPr lang="en-US" sz="1200" b="1" kern="1200" baseline="0" dirty="0">
                <a:solidFill>
                  <a:schemeClr val="tx2"/>
                </a:solidFill>
                <a:latin typeface="Georgia" panose="02040502050405020303" pitchFamily="18" charset="0"/>
                <a:ea typeface="+mn-ea"/>
                <a:cs typeface="+mn-cs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/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A20D8-E589-E533-32F3-E46DAFA3E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66AAFBC-C295-E0A7-13A5-C4DE2AFF41ED}"/>
              </a:ext>
            </a:extLst>
          </p:cNvPr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C65DCA-C90A-688F-D684-007B054660BE}"/>
              </a:ext>
            </a:extLst>
          </p:cNvPr>
          <p:cNvSpPr>
            <a:spLocks noGrp="1"/>
          </p:cNvSpPr>
          <p:nvPr>
            <p:ph type="sldNum" sz="quarter" idx="37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7440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headshots 5+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1E21638-8DB9-D94A-87FD-7B80A01703A1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453091" y="2922123"/>
            <a:ext cx="937178" cy="2082615"/>
          </a:xfrm>
          <a:prstGeom prst="ellipse">
            <a:avLst/>
          </a:prstGeom>
          <a:solidFill>
            <a:srgbClr val="D8DDE3"/>
          </a:solidFill>
        </p:spPr>
        <p:txBody>
          <a:bodyPr/>
          <a:lstStyle>
            <a:lvl1pPr algn="ctr"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Picture Placeholder 8">
            <a:extLst>
              <a:ext uri="{FF2B5EF4-FFF2-40B4-BE49-F238E27FC236}">
                <a16:creationId xmlns:a16="http://schemas.microsoft.com/office/drawing/2014/main" id="{2D845167-ACCA-6C41-BC8E-80B4634656A3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1550148" y="2922123"/>
            <a:ext cx="937178" cy="2082615"/>
          </a:xfrm>
          <a:prstGeom prst="ellipse">
            <a:avLst/>
          </a:prstGeom>
          <a:solidFill>
            <a:srgbClr val="D8DDE3"/>
          </a:solidFill>
        </p:spPr>
        <p:txBody>
          <a:bodyPr/>
          <a:lstStyle>
            <a:lvl1pPr algn="ctr"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6" name="Picture Placeholder 8">
            <a:extLst>
              <a:ext uri="{FF2B5EF4-FFF2-40B4-BE49-F238E27FC236}">
                <a16:creationId xmlns:a16="http://schemas.microsoft.com/office/drawing/2014/main" id="{9B97212E-8E65-E049-8D4C-0A820A61405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938362" y="2922123"/>
            <a:ext cx="936362" cy="2080803"/>
          </a:xfrm>
          <a:prstGeom prst="ellipse">
            <a:avLst/>
          </a:prstGeom>
          <a:solidFill>
            <a:srgbClr val="D8DDE3"/>
          </a:solidFill>
        </p:spPr>
        <p:txBody>
          <a:bodyPr/>
          <a:lstStyle>
            <a:lvl1pPr algn="ctr"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8" name="Picture Placeholder 8">
            <a:extLst>
              <a:ext uri="{FF2B5EF4-FFF2-40B4-BE49-F238E27FC236}">
                <a16:creationId xmlns:a16="http://schemas.microsoft.com/office/drawing/2014/main" id="{9A1D4973-139C-4B46-88CB-3FF9E535DDC8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2647201" y="2922123"/>
            <a:ext cx="937178" cy="2082615"/>
          </a:xfrm>
          <a:prstGeom prst="ellipse">
            <a:avLst/>
          </a:prstGeom>
          <a:solidFill>
            <a:srgbClr val="D8DDE3"/>
          </a:solidFill>
        </p:spPr>
        <p:txBody>
          <a:bodyPr/>
          <a:lstStyle>
            <a:lvl1pPr algn="ctr"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32" name="Picture Placeholder 8">
            <a:extLst>
              <a:ext uri="{FF2B5EF4-FFF2-40B4-BE49-F238E27FC236}">
                <a16:creationId xmlns:a16="http://schemas.microsoft.com/office/drawing/2014/main" id="{724BB3DF-D6FC-9B4F-8C0D-12C3BE282890}"/>
              </a:ext>
            </a:extLst>
          </p:cNvPr>
          <p:cNvSpPr>
            <a:spLocks noGrp="1" noChangeAspect="1"/>
          </p:cNvSpPr>
          <p:nvPr>
            <p:ph type="pic" sz="quarter" idx="23"/>
          </p:nvPr>
        </p:nvSpPr>
        <p:spPr>
          <a:xfrm>
            <a:off x="3744253" y="2922123"/>
            <a:ext cx="937178" cy="2082615"/>
          </a:xfrm>
          <a:prstGeom prst="ellipse">
            <a:avLst/>
          </a:prstGeom>
          <a:solidFill>
            <a:srgbClr val="D8DDE3"/>
          </a:solidFill>
        </p:spPr>
        <p:txBody>
          <a:bodyPr/>
          <a:lstStyle>
            <a:lvl1pPr algn="ctr"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615C510-388B-304F-883B-4228FFAF327F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411480" y="5388493"/>
            <a:ext cx="1004012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spcAft>
                <a:spcPts val="360"/>
              </a:spcAft>
              <a:defRPr sz="1080" b="1">
                <a:solidFill>
                  <a:schemeClr val="tx2"/>
                </a:solidFill>
                <a:latin typeface="Georgia" panose="02040502050405020303" pitchFamily="18" charset="0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/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7" name="Picture Placeholder 8">
            <a:extLst>
              <a:ext uri="{FF2B5EF4-FFF2-40B4-BE49-F238E27FC236}">
                <a16:creationId xmlns:a16="http://schemas.microsoft.com/office/drawing/2014/main" id="{B1B86320-9906-3A48-8E4E-10C1CEBFF1CA}"/>
              </a:ext>
            </a:extLst>
          </p:cNvPr>
          <p:cNvSpPr>
            <a:spLocks noGrp="1" noChangeAspect="1"/>
          </p:cNvSpPr>
          <p:nvPr>
            <p:ph type="pic" sz="quarter" idx="35"/>
          </p:nvPr>
        </p:nvSpPr>
        <p:spPr>
          <a:xfrm>
            <a:off x="4841310" y="2956391"/>
            <a:ext cx="937178" cy="2082615"/>
          </a:xfrm>
          <a:prstGeom prst="ellipse">
            <a:avLst/>
          </a:prstGeom>
          <a:solidFill>
            <a:srgbClr val="D8DDE3"/>
          </a:solidFill>
        </p:spPr>
        <p:txBody>
          <a:bodyPr/>
          <a:lstStyle>
            <a:lvl1pPr algn="ctr"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49FEE9FD-B53E-564D-B19D-89F694D87EB4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1517334" y="5388493"/>
            <a:ext cx="1004012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defRPr lang="en-US" sz="1080" b="1" kern="1200" baseline="0" dirty="0" smtClean="0">
                <a:solidFill>
                  <a:schemeClr val="tx2"/>
                </a:solidFill>
                <a:latin typeface="Georgia" panose="02040502050405020303" pitchFamily="18" charset="0"/>
                <a:ea typeface="+mn-ea"/>
                <a:cs typeface="+mn-cs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/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marL="0" lvl="0" indent="0" algn="ctr" defTabSz="411470" rtl="0" eaLnBrk="1" latinLnBrk="0" hangingPunct="1">
              <a:lnSpc>
                <a:spcPct val="100000"/>
              </a:lnSpc>
              <a:spcBef>
                <a:spcPts val="720"/>
              </a:spcBef>
              <a:spcAft>
                <a:spcPts val="360"/>
              </a:spcAft>
              <a:buFontTx/>
              <a:buNone/>
            </a:pPr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F4E7A5E4-5D1E-9642-B6A4-43C493B1D2CB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4614" y="5388493"/>
            <a:ext cx="1004012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defRPr lang="en-US" sz="1080" b="1" kern="1200" baseline="0" dirty="0">
                <a:solidFill>
                  <a:schemeClr val="tx2"/>
                </a:solidFill>
                <a:latin typeface="Georgia" panose="02040502050405020303" pitchFamily="18" charset="0"/>
                <a:ea typeface="+mn-ea"/>
                <a:cs typeface="+mn-cs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/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marL="0" lvl="0" indent="0" algn="ctr" defTabSz="411470" rtl="0" eaLnBrk="1" latinLnBrk="0" hangingPunct="1">
              <a:lnSpc>
                <a:spcPct val="100000"/>
              </a:lnSpc>
              <a:spcBef>
                <a:spcPts val="720"/>
              </a:spcBef>
              <a:spcAft>
                <a:spcPts val="360"/>
              </a:spcAft>
              <a:buFontTx/>
              <a:buNone/>
            </a:pPr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A5BF3128-CDF5-624B-9A49-0725CCC31CE7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3720466" y="5388493"/>
            <a:ext cx="1004012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defRPr lang="en-US" sz="1080" b="1" kern="1200" baseline="0" dirty="0">
                <a:solidFill>
                  <a:schemeClr val="tx2"/>
                </a:solidFill>
                <a:latin typeface="Georgia" panose="02040502050405020303" pitchFamily="18" charset="0"/>
                <a:ea typeface="+mn-ea"/>
                <a:cs typeface="+mn-cs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/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marL="0" lvl="0" indent="0" algn="ctr" defTabSz="411470" rtl="0" eaLnBrk="1" latinLnBrk="0" hangingPunct="1">
              <a:lnSpc>
                <a:spcPct val="100000"/>
              </a:lnSpc>
              <a:spcBef>
                <a:spcPts val="720"/>
              </a:spcBef>
              <a:spcAft>
                <a:spcPts val="360"/>
              </a:spcAft>
              <a:buFontTx/>
              <a:buNone/>
            </a:pPr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861E7DB9-D293-A547-8989-D7DEEB05B1AC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817746" y="5388493"/>
            <a:ext cx="1004012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defRPr lang="en-US" sz="1080" b="1" kern="1200" baseline="0" dirty="0">
                <a:solidFill>
                  <a:schemeClr val="tx2"/>
                </a:solidFill>
                <a:latin typeface="Georgia" panose="02040502050405020303" pitchFamily="18" charset="0"/>
                <a:ea typeface="+mn-ea"/>
                <a:cs typeface="+mn-cs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/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marL="0" lvl="0" indent="0" algn="ctr" defTabSz="411470" rtl="0" eaLnBrk="1" latinLnBrk="0" hangingPunct="1">
              <a:lnSpc>
                <a:spcPct val="100000"/>
              </a:lnSpc>
              <a:spcBef>
                <a:spcPts val="720"/>
              </a:spcBef>
              <a:spcAft>
                <a:spcPts val="360"/>
              </a:spcAft>
              <a:buFontTx/>
              <a:buNone/>
            </a:pPr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0" name="Text Placeholder 5">
            <a:extLst>
              <a:ext uri="{FF2B5EF4-FFF2-40B4-BE49-F238E27FC236}">
                <a16:creationId xmlns:a16="http://schemas.microsoft.com/office/drawing/2014/main" id="{E46146F1-8672-5245-9E2C-A79EB6DF2987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5923599" y="5388493"/>
            <a:ext cx="1004012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defRPr lang="en-US" sz="1080" b="1" kern="1200" baseline="0" dirty="0">
                <a:solidFill>
                  <a:schemeClr val="tx2"/>
                </a:solidFill>
                <a:latin typeface="Georgia" panose="02040502050405020303" pitchFamily="18" charset="0"/>
                <a:ea typeface="+mn-ea"/>
                <a:cs typeface="+mn-cs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/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marL="0" lvl="0" indent="0" algn="ctr" defTabSz="411470" rtl="0" eaLnBrk="1" latinLnBrk="0" hangingPunct="1">
              <a:lnSpc>
                <a:spcPct val="100000"/>
              </a:lnSpc>
              <a:spcBef>
                <a:spcPts val="720"/>
              </a:spcBef>
              <a:spcAft>
                <a:spcPts val="360"/>
              </a:spcAft>
              <a:buFontTx/>
              <a:buNone/>
            </a:pPr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A70CF3F-8791-B9E6-96CD-C8123E77E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A2DA39A-2331-2D23-302A-863757CFE901}"/>
              </a:ext>
            </a:extLst>
          </p:cNvPr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45BF9-BB68-6F3B-5883-A20C248F9E3F}"/>
              </a:ext>
            </a:extLst>
          </p:cNvPr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5658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small Sidebar 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57564CC-B994-A049-BF87-D3F313CEE324}"/>
              </a:ext>
            </a:extLst>
          </p:cNvPr>
          <p:cNvSpPr/>
          <p:nvPr userDrawn="1"/>
        </p:nvSpPr>
        <p:spPr>
          <a:xfrm>
            <a:off x="0" y="-27866"/>
            <a:ext cx="5806440" cy="932426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80" b="1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132EAF80-5959-C548-B0DC-E21B46DB1D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2793" y="535259"/>
            <a:ext cx="805214" cy="7535592"/>
          </a:xfrm>
        </p:spPr>
        <p:txBody>
          <a:bodyPr anchor="ctr"/>
          <a:lstStyle>
            <a:lvl1pPr>
              <a:lnSpc>
                <a:spcPct val="100000"/>
              </a:lnSpc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0A4FE2E3-9F5A-DAC5-55AD-F9B7701E67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627" y="535259"/>
            <a:ext cx="5093206" cy="753559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AD8C267-48B3-8790-40DD-889D341420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4"/>
          <a:stretch/>
        </p:blipFill>
        <p:spPr>
          <a:xfrm>
            <a:off x="411482" y="8610869"/>
            <a:ext cx="685800" cy="253395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35D42D-8EF6-0235-5352-A0721C7CAE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FD5478B8-1351-B46B-BAA1-695D81AFA32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0268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small Sidebar L-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2940E8B-A024-004A-A867-C8044BFEA03B}"/>
              </a:ext>
            </a:extLst>
          </p:cNvPr>
          <p:cNvSpPr/>
          <p:nvPr userDrawn="1"/>
        </p:nvSpPr>
        <p:spPr>
          <a:xfrm>
            <a:off x="1511168" y="-27866"/>
            <a:ext cx="5804032" cy="917186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8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132EAF80-5959-C548-B0DC-E21B46DB1D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197" y="535259"/>
            <a:ext cx="1000126" cy="7535592"/>
          </a:xfrm>
          <a:noFill/>
        </p:spPr>
        <p:txBody>
          <a:bodyPr anchor="ctr"/>
          <a:lstStyle>
            <a:lvl1pPr>
              <a:lnSpc>
                <a:spcPct val="100000"/>
              </a:lnSpc>
              <a:defRPr sz="12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6F88C57E-965F-9E44-A345-D663855A492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848050" y="535259"/>
            <a:ext cx="5049956" cy="753559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240"/>
              </a:spcBef>
              <a:defRPr sz="840"/>
            </a:lvl1pPr>
            <a:lvl2pPr>
              <a:spcBef>
                <a:spcPts val="240"/>
              </a:spcBef>
              <a:defRPr sz="840"/>
            </a:lvl2pPr>
            <a:lvl3pPr>
              <a:defRPr sz="840"/>
            </a:lvl3pPr>
            <a:lvl4pPr>
              <a:defRPr sz="840"/>
            </a:lvl4pPr>
            <a:lvl5pPr>
              <a:defRPr sz="84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13CBB36C-C9A7-7507-5843-A3337EDF2E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1"/>
          <a:stretch/>
        </p:blipFill>
        <p:spPr>
          <a:xfrm>
            <a:off x="411482" y="8608743"/>
            <a:ext cx="685800" cy="253491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3321D5-F770-A89D-54EA-42C9961A552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E62AA6-2F7B-9239-1698-E4B87536786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0002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imple Titl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rc 20">
            <a:extLst>
              <a:ext uri="{FF2B5EF4-FFF2-40B4-BE49-F238E27FC236}">
                <a16:creationId xmlns:a16="http://schemas.microsoft.com/office/drawing/2014/main" id="{307A0B2C-9BC5-A844-960A-2D2D4BF58A19}"/>
              </a:ext>
            </a:extLst>
          </p:cNvPr>
          <p:cNvSpPr/>
          <p:nvPr userDrawn="1"/>
        </p:nvSpPr>
        <p:spPr>
          <a:xfrm>
            <a:off x="2579455" y="4544005"/>
            <a:ext cx="4508234" cy="10018296"/>
          </a:xfrm>
          <a:prstGeom prst="arc">
            <a:avLst/>
          </a:prstGeom>
          <a:ln w="25400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80"/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40051247-CAC3-A945-BF15-D14F27EAFB1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7975" y="7196566"/>
            <a:ext cx="2266626" cy="1100667"/>
          </a:xfrm>
        </p:spPr>
        <p:txBody>
          <a:bodyPr anchor="b"/>
          <a:lstStyle>
            <a:lvl1pPr>
              <a:lnSpc>
                <a:spcPts val="1440"/>
              </a:lnSpc>
              <a:spcBef>
                <a:spcPts val="0"/>
              </a:spcBef>
              <a:defRPr sz="840" b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add name, date, or subhead text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D18D4D8-2741-6848-8B53-2B0B8AA67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974" y="2133603"/>
            <a:ext cx="4404360" cy="4689643"/>
          </a:xfrm>
        </p:spPr>
        <p:txBody>
          <a:bodyPr anchor="ctr"/>
          <a:lstStyle>
            <a:lvl1pPr>
              <a:lnSpc>
                <a:spcPct val="100000"/>
              </a:lnSpc>
              <a:defRPr sz="276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1018553-2B02-9529-7102-40FF68CF39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1"/>
          <a:stretch/>
        </p:blipFill>
        <p:spPr>
          <a:xfrm>
            <a:off x="247975" y="1279214"/>
            <a:ext cx="853118" cy="315335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A9FA6A02-60DB-8914-A553-4ED3FB33B56B}"/>
              </a:ext>
            </a:extLst>
          </p:cNvPr>
          <p:cNvGrpSpPr/>
          <p:nvPr userDrawn="1"/>
        </p:nvGrpSpPr>
        <p:grpSpPr>
          <a:xfrm rot="16200000">
            <a:off x="-1890111" y="-3530379"/>
            <a:ext cx="13451731" cy="6053278"/>
            <a:chOff x="13994714" y="-5392775"/>
            <a:chExt cx="10972800" cy="10972800"/>
          </a:xfrm>
        </p:grpSpPr>
        <p:sp>
          <p:nvSpPr>
            <p:cNvPr id="4" name="Arc 3">
              <a:extLst>
                <a:ext uri="{FF2B5EF4-FFF2-40B4-BE49-F238E27FC236}">
                  <a16:creationId xmlns:a16="http://schemas.microsoft.com/office/drawing/2014/main" id="{6867E3E2-E856-62EB-335D-5A40B7C4525D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3994714" y="-5392775"/>
              <a:ext cx="10972800" cy="10972800"/>
            </a:xfrm>
            <a:prstGeom prst="arc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5" name="Arc 4">
              <a:extLst>
                <a:ext uri="{FF2B5EF4-FFF2-40B4-BE49-F238E27FC236}">
                  <a16:creationId xmlns:a16="http://schemas.microsoft.com/office/drawing/2014/main" id="{8FCFE535-E4B8-7078-77B0-B7FC7DB975FD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4451914" y="-4935576"/>
              <a:ext cx="10058400" cy="10058400"/>
            </a:xfrm>
            <a:prstGeom prst="arc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7" name="Arc 6">
              <a:extLst>
                <a:ext uri="{FF2B5EF4-FFF2-40B4-BE49-F238E27FC236}">
                  <a16:creationId xmlns:a16="http://schemas.microsoft.com/office/drawing/2014/main" id="{276604E9-7DFA-FBAB-C68C-955958DE6499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4909114" y="-4478377"/>
              <a:ext cx="9144000" cy="9144000"/>
            </a:xfrm>
            <a:prstGeom prst="arc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9" name="Arc 8">
              <a:extLst>
                <a:ext uri="{FF2B5EF4-FFF2-40B4-BE49-F238E27FC236}">
                  <a16:creationId xmlns:a16="http://schemas.microsoft.com/office/drawing/2014/main" id="{DDF81F24-D44E-9598-F94F-94A9D8BE94BC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5364463" y="-4021178"/>
              <a:ext cx="8229600" cy="8229600"/>
            </a:xfrm>
            <a:prstGeom prst="arc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0" name="Arc 9">
              <a:extLst>
                <a:ext uri="{FF2B5EF4-FFF2-40B4-BE49-F238E27FC236}">
                  <a16:creationId xmlns:a16="http://schemas.microsoft.com/office/drawing/2014/main" id="{0E9BBC69-460D-EA60-5A3A-134657BEB514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5821663" y="-3563979"/>
              <a:ext cx="7315200" cy="7315200"/>
            </a:xfrm>
            <a:prstGeom prst="arc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7" name="Arc 16">
              <a:extLst>
                <a:ext uri="{FF2B5EF4-FFF2-40B4-BE49-F238E27FC236}">
                  <a16:creationId xmlns:a16="http://schemas.microsoft.com/office/drawing/2014/main" id="{5A2C21FE-AAA2-BA09-53E2-9FBC98E7FE3E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6278863" y="-3106779"/>
              <a:ext cx="6400800" cy="6400800"/>
            </a:xfrm>
            <a:prstGeom prst="arc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20" name="Arc 19">
              <a:extLst>
                <a:ext uri="{FF2B5EF4-FFF2-40B4-BE49-F238E27FC236}">
                  <a16:creationId xmlns:a16="http://schemas.microsoft.com/office/drawing/2014/main" id="{A49E81F9-4BDD-6170-4BFB-30085542EE0D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6736063" y="-2649579"/>
              <a:ext cx="5486400" cy="5486400"/>
            </a:xfrm>
            <a:prstGeom prst="arc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</p:grpSp>
    </p:spTree>
    <p:extLst>
      <p:ext uri="{BB962C8B-B14F-4D97-AF65-F5344CB8AC3E}">
        <p14:creationId xmlns:p14="http://schemas.microsoft.com/office/powerpoint/2010/main" val="176640505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small Sidebar L-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2940E8B-A024-004A-A867-C8044BFEA03B}"/>
              </a:ext>
            </a:extLst>
          </p:cNvPr>
          <p:cNvSpPr/>
          <p:nvPr userDrawn="1"/>
        </p:nvSpPr>
        <p:spPr>
          <a:xfrm>
            <a:off x="1511168" y="-27866"/>
            <a:ext cx="5804032" cy="917186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8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132EAF80-5959-C548-B0DC-E21B46DB1D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197" y="535258"/>
            <a:ext cx="1000126" cy="7254075"/>
          </a:xfrm>
          <a:noFill/>
        </p:spPr>
        <p:txBody>
          <a:bodyPr anchor="ctr"/>
          <a:lstStyle>
            <a:lvl1pPr>
              <a:lnSpc>
                <a:spcPct val="100000"/>
              </a:lnSpc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2B3944-4A82-E8FA-49AB-29B1996DCF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CED1D-15B2-C0B3-98C1-266B073896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2625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big Sideba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2940E8B-A024-004A-A867-C8044BFEA03B}"/>
              </a:ext>
            </a:extLst>
          </p:cNvPr>
          <p:cNvSpPr/>
          <p:nvPr userDrawn="1"/>
        </p:nvSpPr>
        <p:spPr>
          <a:xfrm>
            <a:off x="0" y="-27866"/>
            <a:ext cx="4800600" cy="917186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8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132EAF80-5959-C548-B0DC-E21B46DB1D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1018" y="535258"/>
            <a:ext cx="1786990" cy="7254075"/>
          </a:xfrm>
        </p:spPr>
        <p:txBody>
          <a:bodyPr anchor="ctr"/>
          <a:lstStyle>
            <a:lvl1pPr>
              <a:lnSpc>
                <a:spcPct val="100000"/>
              </a:lnSpc>
              <a:defRPr sz="12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6F88C57E-965F-9E44-A345-D663855A492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17197" y="535259"/>
            <a:ext cx="3240406" cy="753559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720"/>
              </a:spcBef>
              <a:defRPr sz="840"/>
            </a:lvl1pPr>
            <a:lvl2pPr>
              <a:spcBef>
                <a:spcPts val="720"/>
              </a:spcBef>
              <a:defRPr sz="840"/>
            </a:lvl2pPr>
            <a:lvl3pPr>
              <a:defRPr sz="840"/>
            </a:lvl3pPr>
            <a:lvl4pPr>
              <a:defRPr sz="840"/>
            </a:lvl4pPr>
            <a:lvl5pPr>
              <a:defRPr sz="84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2513B5-9937-6CB6-118A-0572308858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4"/>
          <a:stretch/>
        </p:blipFill>
        <p:spPr>
          <a:xfrm>
            <a:off x="411482" y="8610869"/>
            <a:ext cx="685800" cy="253395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FD7EA8-5B86-A72D-D151-D3FEABC79CB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FF7D8A-725B-6A7E-D1AA-DCC176651CE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6305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big Sidebar L-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2940E8B-A024-004A-A867-C8044BFEA03B}"/>
              </a:ext>
            </a:extLst>
          </p:cNvPr>
          <p:cNvSpPr/>
          <p:nvPr userDrawn="1"/>
        </p:nvSpPr>
        <p:spPr>
          <a:xfrm>
            <a:off x="2514600" y="-27866"/>
            <a:ext cx="4800600" cy="917186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8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132EAF80-5959-C548-B0DC-E21B46DB1D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196" y="535258"/>
            <a:ext cx="1767740" cy="7254075"/>
          </a:xfrm>
        </p:spPr>
        <p:txBody>
          <a:bodyPr anchor="ctr"/>
          <a:lstStyle>
            <a:lvl1pPr>
              <a:lnSpc>
                <a:spcPct val="100000"/>
              </a:lnSpc>
              <a:defRPr sz="12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6F88C57E-965F-9E44-A345-D663855A492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931797" y="535259"/>
            <a:ext cx="3966210" cy="7535592"/>
          </a:xfrm>
          <a:prstGeom prst="rect">
            <a:avLst/>
          </a:prstGeom>
        </p:spPr>
        <p:txBody>
          <a:bodyPr/>
          <a:lstStyle>
            <a:lvl1pPr>
              <a:spcBef>
                <a:spcPts val="720"/>
              </a:spcBef>
              <a:defRPr sz="840"/>
            </a:lvl1pPr>
            <a:lvl2pPr>
              <a:spcBef>
                <a:spcPts val="720"/>
              </a:spcBef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F3DF8242-7C48-98D3-DBC3-67260C6830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1"/>
          <a:stretch/>
        </p:blipFill>
        <p:spPr>
          <a:xfrm>
            <a:off x="411482" y="8608743"/>
            <a:ext cx="685800" cy="253491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DB25B-E2E7-B87B-4414-326F90451898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D4EF7F-B6FC-E210-4342-D128A012D8C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6773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big Sidebar L-light">
    <p:bg>
      <p:bgPr>
        <a:solidFill>
          <a:srgbClr val="F8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2940E8B-A024-004A-A867-C8044BFEA03B}"/>
              </a:ext>
            </a:extLst>
          </p:cNvPr>
          <p:cNvSpPr/>
          <p:nvPr userDrawn="1"/>
        </p:nvSpPr>
        <p:spPr>
          <a:xfrm>
            <a:off x="2514600" y="-27866"/>
            <a:ext cx="4800600" cy="917186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8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132EAF80-5959-C548-B0DC-E21B46DB1D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196" y="535258"/>
            <a:ext cx="1767740" cy="7254075"/>
          </a:xfrm>
        </p:spPr>
        <p:txBody>
          <a:bodyPr anchor="ctr"/>
          <a:lstStyle>
            <a:lvl1pPr>
              <a:lnSpc>
                <a:spcPct val="100000"/>
              </a:lnSpc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6F88C57E-965F-9E44-A345-D663855A492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931797" y="535259"/>
            <a:ext cx="3966210" cy="7535592"/>
          </a:xfrm>
          <a:prstGeom prst="rect">
            <a:avLst/>
          </a:prstGeom>
        </p:spPr>
        <p:txBody>
          <a:bodyPr/>
          <a:lstStyle>
            <a:lvl1pPr>
              <a:spcBef>
                <a:spcPts val="720"/>
              </a:spcBef>
              <a:defRPr sz="840"/>
            </a:lvl1pPr>
            <a:lvl2pPr>
              <a:spcBef>
                <a:spcPts val="720"/>
              </a:spcBef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E56792-9BA3-A3AF-7831-E3C32D665B9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CBB794-769C-A88B-7C62-AFDACB4C314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5808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5600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 small Sidebar 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57564CC-B994-A049-BF87-D3F313CEE324}"/>
              </a:ext>
            </a:extLst>
          </p:cNvPr>
          <p:cNvSpPr/>
          <p:nvPr userDrawn="1"/>
        </p:nvSpPr>
        <p:spPr>
          <a:xfrm>
            <a:off x="0" y="-27866"/>
            <a:ext cx="5806440" cy="917186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80" b="1"/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0A4FE2E3-9F5A-DAC5-55AD-F9B7701E67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627" y="2133603"/>
            <a:ext cx="5093206" cy="593725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9A71B206-632C-99FF-97E8-8A7AB1C1D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720" y="1158240"/>
            <a:ext cx="5087112" cy="8253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6681632-E9A8-FBA6-0923-563C98D2E6B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25896" y="1219200"/>
            <a:ext cx="877824" cy="6851651"/>
          </a:xfrm>
        </p:spPr>
        <p:txBody>
          <a:bodyPr anchor="ctr"/>
          <a:lstStyle>
            <a:lvl1pPr>
              <a:lnSpc>
                <a:spcPct val="100000"/>
              </a:lnSpc>
              <a:defRPr sz="1200" b="1">
                <a:solidFill>
                  <a:schemeClr val="bg2"/>
                </a:solidFill>
                <a:latin typeface="+mj-lt"/>
              </a:defRPr>
            </a:lvl1pPr>
            <a:lvl2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2pPr>
            <a:lvl3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3pPr>
            <a:lvl4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4pPr>
            <a:lvl5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2A1FC88-E52F-C153-4476-F1C89D652C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4"/>
          <a:stretch/>
        </p:blipFill>
        <p:spPr>
          <a:xfrm>
            <a:off x="411482" y="8610869"/>
            <a:ext cx="685800" cy="253395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03FB6B-3F1D-E0DE-2DFA-108804AA9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690781D-2C23-2360-0D14-6A740E3A0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8158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 small Sidebar L-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2940E8B-A024-004A-A867-C8044BFEA03B}"/>
              </a:ext>
            </a:extLst>
          </p:cNvPr>
          <p:cNvSpPr/>
          <p:nvPr userDrawn="1"/>
        </p:nvSpPr>
        <p:spPr>
          <a:xfrm>
            <a:off x="1511168" y="-27866"/>
            <a:ext cx="5804032" cy="917186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80"/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6F88C57E-965F-9E44-A345-D663855A492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848050" y="2133603"/>
            <a:ext cx="5049956" cy="593725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240"/>
              </a:spcBef>
              <a:defRPr sz="840"/>
            </a:lvl1pPr>
            <a:lvl2pPr>
              <a:spcBef>
                <a:spcPts val="240"/>
              </a:spcBef>
              <a:defRPr sz="840"/>
            </a:lvl2pPr>
            <a:lvl3pPr>
              <a:defRPr sz="840"/>
            </a:lvl3pPr>
            <a:lvl4pPr>
              <a:defRPr sz="840"/>
            </a:lvl4pPr>
            <a:lvl5pPr>
              <a:defRPr sz="84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67E997E-8CB3-EB16-1040-61EE8F1B68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051" y="1158240"/>
            <a:ext cx="5055670" cy="8253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0D325EE3-9D7F-AC4F-3324-87F2B7AB2AE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7196" y="1219200"/>
            <a:ext cx="877824" cy="6851651"/>
          </a:xfrm>
        </p:spPr>
        <p:txBody>
          <a:bodyPr anchor="ctr"/>
          <a:lstStyle>
            <a:lvl1pPr>
              <a:lnSpc>
                <a:spcPct val="100000"/>
              </a:lnSpc>
              <a:defRPr sz="1200" b="1">
                <a:solidFill>
                  <a:schemeClr val="bg2"/>
                </a:solidFill>
                <a:latin typeface="+mj-lt"/>
              </a:defRPr>
            </a:lvl1pPr>
            <a:lvl2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2pPr>
            <a:lvl3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3pPr>
            <a:lvl4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4pPr>
            <a:lvl5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584A77C8-1F00-3154-9382-AEC50F15F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1"/>
          <a:stretch/>
        </p:blipFill>
        <p:spPr>
          <a:xfrm>
            <a:off x="411482" y="8608743"/>
            <a:ext cx="685800" cy="253491"/>
          </a:xfrm>
          <a:prstGeom prst="rect">
            <a:avLst/>
          </a:prstGeom>
        </p:spPr>
      </p:pic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9FC82F-AD1C-DB77-CC03-A14C21812D1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5355190-13D4-5848-151F-9FD5424EC84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0756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 big Sideba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2940E8B-A024-004A-A867-C8044BFEA03B}"/>
              </a:ext>
            </a:extLst>
          </p:cNvPr>
          <p:cNvSpPr/>
          <p:nvPr userDrawn="1"/>
        </p:nvSpPr>
        <p:spPr>
          <a:xfrm>
            <a:off x="0" y="-27866"/>
            <a:ext cx="4800600" cy="917186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80"/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6F88C57E-965F-9E44-A345-D663855A492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17197" y="2133603"/>
            <a:ext cx="4173094" cy="593725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720"/>
              </a:spcBef>
              <a:defRPr sz="840"/>
            </a:lvl1pPr>
            <a:lvl2pPr>
              <a:spcBef>
                <a:spcPts val="720"/>
              </a:spcBef>
              <a:defRPr sz="840"/>
            </a:lvl2pPr>
            <a:lvl3pPr>
              <a:defRPr sz="840"/>
            </a:lvl3pPr>
            <a:lvl4pPr>
              <a:defRPr sz="840"/>
            </a:lvl4pPr>
            <a:lvl5pPr>
              <a:defRPr sz="84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1508DED-E34D-26C9-009F-21F426407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720" y="1158240"/>
            <a:ext cx="4163568" cy="8253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BB290938-016D-35D0-01CC-CA57C233B46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84064" y="1219200"/>
            <a:ext cx="1819656" cy="6851651"/>
          </a:xfrm>
        </p:spPr>
        <p:txBody>
          <a:bodyPr anchor="ctr"/>
          <a:lstStyle>
            <a:lvl1pPr>
              <a:lnSpc>
                <a:spcPct val="100000"/>
              </a:lnSpc>
              <a:defRPr sz="1200" b="1">
                <a:solidFill>
                  <a:schemeClr val="bg2"/>
                </a:solidFill>
                <a:latin typeface="+mj-lt"/>
              </a:defRPr>
            </a:lvl1pPr>
            <a:lvl2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2pPr>
            <a:lvl3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3pPr>
            <a:lvl4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4pPr>
            <a:lvl5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C0B2EE-FEBC-1A3B-A9A9-753638E5768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4"/>
          <a:stretch/>
        </p:blipFill>
        <p:spPr>
          <a:xfrm>
            <a:off x="411482" y="8610869"/>
            <a:ext cx="685800" cy="253395"/>
          </a:xfrm>
          <a:prstGeom prst="rect">
            <a:avLst/>
          </a:prstGeom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BE1132B-DD0E-FBB8-D3ED-47093140935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050865E-7FC5-06E7-CBB7-C1D6747D95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6379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 big Sidebar L-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2940E8B-A024-004A-A867-C8044BFEA03B}"/>
              </a:ext>
            </a:extLst>
          </p:cNvPr>
          <p:cNvSpPr/>
          <p:nvPr userDrawn="1"/>
        </p:nvSpPr>
        <p:spPr>
          <a:xfrm>
            <a:off x="2514600" y="-27866"/>
            <a:ext cx="4800600" cy="917186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80"/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6F88C57E-965F-9E44-A345-D663855A492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931797" y="2133603"/>
            <a:ext cx="3966210" cy="5937251"/>
          </a:xfrm>
          <a:prstGeom prst="rect">
            <a:avLst/>
          </a:prstGeom>
        </p:spPr>
        <p:txBody>
          <a:bodyPr/>
          <a:lstStyle>
            <a:lvl1pPr>
              <a:spcBef>
                <a:spcPts val="720"/>
              </a:spcBef>
              <a:defRPr sz="840"/>
            </a:lvl1pPr>
            <a:lvl2pPr>
              <a:spcBef>
                <a:spcPts val="720"/>
              </a:spcBef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44310D6-D0CA-E236-CF67-38DDE13D9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1797" y="1158240"/>
            <a:ext cx="3971926" cy="8253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914CF168-4092-3957-575D-9C234D8A044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7194" y="1219200"/>
            <a:ext cx="1819656" cy="6851651"/>
          </a:xfrm>
        </p:spPr>
        <p:txBody>
          <a:bodyPr anchor="ctr"/>
          <a:lstStyle>
            <a:lvl1pPr>
              <a:lnSpc>
                <a:spcPct val="100000"/>
              </a:lnSpc>
              <a:defRPr sz="1200" b="1">
                <a:solidFill>
                  <a:schemeClr val="bg2"/>
                </a:solidFill>
                <a:latin typeface="+mj-lt"/>
              </a:defRPr>
            </a:lvl1pPr>
            <a:lvl2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2pPr>
            <a:lvl3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3pPr>
            <a:lvl4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4pPr>
            <a:lvl5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FADACA3-B81F-1AD4-19AE-D3C26EF5F662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5A3E432-DB09-CFE6-2A7F-3186D2A7CAD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E6140B6B-F67F-35D4-6ABB-702475D24B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1"/>
          <a:stretch/>
        </p:blipFill>
        <p:spPr>
          <a:xfrm>
            <a:off x="411482" y="8608743"/>
            <a:ext cx="685800" cy="253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283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Quo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A5ACA-C769-C747-BB99-DF39CEFA08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7940" y="2133603"/>
            <a:ext cx="5379720" cy="2867187"/>
          </a:xfrm>
        </p:spPr>
        <p:txBody>
          <a:bodyPr anchor="t" anchorCtr="0"/>
          <a:lstStyle>
            <a:lvl1pPr>
              <a:lnSpc>
                <a:spcPct val="120000"/>
              </a:lnSpc>
              <a:defRPr/>
            </a:lvl1pPr>
          </a:lstStyle>
          <a:p>
            <a:r>
              <a:rPr lang="en-US"/>
              <a:t>Click to add text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AADC52D-EAF0-9245-8E5D-C878E8FA1E0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27672" y="5576486"/>
            <a:ext cx="5379720" cy="857251"/>
          </a:xfrm>
        </p:spPr>
        <p:txBody>
          <a:bodyPr/>
          <a:lstStyle>
            <a:lvl2pPr>
              <a:defRPr>
                <a:solidFill>
                  <a:schemeClr val="tx2"/>
                </a:solidFill>
              </a:defRPr>
            </a:lvl2pPr>
          </a:lstStyle>
          <a:p>
            <a:pPr lvl="1"/>
            <a:r>
              <a:rPr lang="en-US"/>
              <a:t>—Second level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EF0DAE74-D3D6-FB40-B3BB-DB23FDD2C8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9055" y="1985491"/>
            <a:ext cx="214312" cy="1193800"/>
          </a:xfrm>
        </p:spPr>
        <p:txBody>
          <a:bodyPr/>
          <a:lstStyle>
            <a:lvl1pPr algn="r">
              <a:defRPr lang="en-US" sz="1800" b="1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“</a:t>
            </a:r>
          </a:p>
        </p:txBody>
      </p:sp>
      <p:sp>
        <p:nvSpPr>
          <p:cNvPr id="3" name="Footer Placeholder 8">
            <a:extLst>
              <a:ext uri="{FF2B5EF4-FFF2-40B4-BE49-F238E27FC236}">
                <a16:creationId xmlns:a16="http://schemas.microsoft.com/office/drawing/2014/main" id="{DEF448A9-A1BE-5D6E-7F47-75EE66536E6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1508760" y="8456939"/>
            <a:ext cx="4297680" cy="486835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9">
            <a:extLst>
              <a:ext uri="{FF2B5EF4-FFF2-40B4-BE49-F238E27FC236}">
                <a16:creationId xmlns:a16="http://schemas.microsoft.com/office/drawing/2014/main" id="{BC136589-2067-203F-8A5F-BB11E5FD7CB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6346168" y="8456939"/>
            <a:ext cx="551456" cy="486835"/>
          </a:xfrm>
        </p:spPr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9826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Quot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A5ACA-C769-C747-BB99-DF39CEFA08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7940" y="2133603"/>
            <a:ext cx="5379720" cy="2867187"/>
          </a:xfrm>
        </p:spPr>
        <p:txBody>
          <a:bodyPr anchor="t" anchorCtr="0"/>
          <a:lstStyle>
            <a:lvl1pPr>
              <a:lnSpc>
                <a:spcPct val="120000"/>
              </a:lnSpc>
              <a:defRPr/>
            </a:lvl1pPr>
          </a:lstStyle>
          <a:p>
            <a:r>
              <a:rPr lang="en-US"/>
              <a:t>Click to add text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AADC52D-EAF0-9245-8E5D-C878E8FA1E0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27672" y="5576486"/>
            <a:ext cx="5379720" cy="857251"/>
          </a:xfrm>
        </p:spPr>
        <p:txBody>
          <a:bodyPr/>
          <a:lstStyle>
            <a:lvl2pPr>
              <a:defRPr>
                <a:solidFill>
                  <a:schemeClr val="tx2"/>
                </a:solidFill>
              </a:defRPr>
            </a:lvl2pPr>
          </a:lstStyle>
          <a:p>
            <a:pPr lvl="1"/>
            <a:r>
              <a:rPr lang="en-US"/>
              <a:t>—Second level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EF0DAE74-D3D6-FB40-B3BB-DB23FDD2C8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9055" y="1985491"/>
            <a:ext cx="214312" cy="1193800"/>
          </a:xfrm>
        </p:spPr>
        <p:txBody>
          <a:bodyPr/>
          <a:lstStyle>
            <a:lvl1pPr algn="r">
              <a:defRPr lang="en-US" sz="1800" b="1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“</a:t>
            </a:r>
          </a:p>
        </p:txBody>
      </p:sp>
      <p:pic>
        <p:nvPicPr>
          <p:cNvPr id="3" name="Picture 2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AC1230FB-434D-5BC6-612A-869B083DF1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1"/>
          <a:stretch/>
        </p:blipFill>
        <p:spPr>
          <a:xfrm>
            <a:off x="411482" y="8608743"/>
            <a:ext cx="685800" cy="253491"/>
          </a:xfrm>
          <a:prstGeom prst="rect">
            <a:avLst/>
          </a:prstGeom>
        </p:spPr>
      </p:pic>
      <p:sp>
        <p:nvSpPr>
          <p:cNvPr id="4" name="Footer Placeholder 8">
            <a:extLst>
              <a:ext uri="{FF2B5EF4-FFF2-40B4-BE49-F238E27FC236}">
                <a16:creationId xmlns:a16="http://schemas.microsoft.com/office/drawing/2014/main" id="{68B67FE3-996B-C731-BEE6-3A79D48EBB0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1508760" y="8456939"/>
            <a:ext cx="4297680" cy="48683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9">
            <a:extLst>
              <a:ext uri="{FF2B5EF4-FFF2-40B4-BE49-F238E27FC236}">
                <a16:creationId xmlns:a16="http://schemas.microsoft.com/office/drawing/2014/main" id="{8099B3D0-93AB-27D7-10B1-2146D7A746E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6346168" y="8456939"/>
            <a:ext cx="551456" cy="486835"/>
          </a:xfrm>
        </p:spPr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8423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imple Titl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7C8FB05-658D-F35A-0129-3CF6F8F324B3}"/>
              </a:ext>
            </a:extLst>
          </p:cNvPr>
          <p:cNvGrpSpPr/>
          <p:nvPr userDrawn="1"/>
        </p:nvGrpSpPr>
        <p:grpSpPr>
          <a:xfrm>
            <a:off x="-827227" y="-5077356"/>
            <a:ext cx="9227726" cy="20481567"/>
            <a:chOff x="-1378711" y="-3808018"/>
            <a:chExt cx="15379542" cy="15361175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151AD05D-95A4-F0D2-7C34-2B1A3D4189DD}"/>
                </a:ext>
              </a:extLst>
            </p:cNvPr>
            <p:cNvGrpSpPr>
              <a:grpSpLocks noChangeAspect="1"/>
            </p:cNvGrpSpPr>
            <p:nvPr userDrawn="1"/>
          </p:nvGrpSpPr>
          <p:grpSpPr>
            <a:xfrm rot="5400000">
              <a:off x="-1359460" y="6523957"/>
              <a:ext cx="5029200" cy="5029200"/>
              <a:chOff x="13994714" y="-5392775"/>
              <a:chExt cx="10972800" cy="10972800"/>
            </a:xfrm>
          </p:grpSpPr>
          <p:sp>
            <p:nvSpPr>
              <p:cNvPr id="61" name="Arc 60">
                <a:extLst>
                  <a:ext uri="{FF2B5EF4-FFF2-40B4-BE49-F238E27FC236}">
                    <a16:creationId xmlns:a16="http://schemas.microsoft.com/office/drawing/2014/main" id="{148062B8-8398-9C6C-396E-5F799947E642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3994714" y="-5392775"/>
                <a:ext cx="10972800" cy="109728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62" name="Arc 61">
                <a:extLst>
                  <a:ext uri="{FF2B5EF4-FFF2-40B4-BE49-F238E27FC236}">
                    <a16:creationId xmlns:a16="http://schemas.microsoft.com/office/drawing/2014/main" id="{FDB6DF9C-982B-7881-8A83-45069099B03D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451914" y="-4935576"/>
                <a:ext cx="10058400" cy="100584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63" name="Arc 62">
                <a:extLst>
                  <a:ext uri="{FF2B5EF4-FFF2-40B4-BE49-F238E27FC236}">
                    <a16:creationId xmlns:a16="http://schemas.microsoft.com/office/drawing/2014/main" id="{4CE37DEA-A3B7-3BBC-3D98-F9CB3A1CD069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909114" y="-4478377"/>
                <a:ext cx="9144000" cy="91440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64" name="Arc 63">
                <a:extLst>
                  <a:ext uri="{FF2B5EF4-FFF2-40B4-BE49-F238E27FC236}">
                    <a16:creationId xmlns:a16="http://schemas.microsoft.com/office/drawing/2014/main" id="{B9C43E8D-3C6D-59FC-4BCA-E0CF625ADA27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364463" y="-4021178"/>
                <a:ext cx="8229600" cy="82296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65" name="Arc 64">
                <a:extLst>
                  <a:ext uri="{FF2B5EF4-FFF2-40B4-BE49-F238E27FC236}">
                    <a16:creationId xmlns:a16="http://schemas.microsoft.com/office/drawing/2014/main" id="{7772502F-CE5C-CB24-B527-7FA66E5D7F09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821663" y="-3563979"/>
                <a:ext cx="7315200" cy="73152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66" name="Arc 65">
                <a:extLst>
                  <a:ext uri="{FF2B5EF4-FFF2-40B4-BE49-F238E27FC236}">
                    <a16:creationId xmlns:a16="http://schemas.microsoft.com/office/drawing/2014/main" id="{E190A916-20C8-9475-9DA7-C73A95845052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278863" y="-3106779"/>
                <a:ext cx="6400800" cy="64008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67" name="Arc 66">
                <a:extLst>
                  <a:ext uri="{FF2B5EF4-FFF2-40B4-BE49-F238E27FC236}">
                    <a16:creationId xmlns:a16="http://schemas.microsoft.com/office/drawing/2014/main" id="{3D47402F-F4C6-EEB7-3921-88693272EED6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736063" y="-2649579"/>
                <a:ext cx="5486400" cy="54864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</p:grpSp>
        <p:sp>
          <p:nvSpPr>
            <p:cNvPr id="14" name="Arc 13">
              <a:extLst>
                <a:ext uri="{FF2B5EF4-FFF2-40B4-BE49-F238E27FC236}">
                  <a16:creationId xmlns:a16="http://schemas.microsoft.com/office/drawing/2014/main" id="{71E60839-6D0B-F6F0-53AE-60071D1AD01F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 flipV="1">
              <a:off x="10452356" y="-153994"/>
              <a:ext cx="3548475" cy="3548475"/>
            </a:xfrm>
            <a:prstGeom prst="arc">
              <a:avLst/>
            </a:prstGeom>
            <a:ln w="1270000">
              <a:solidFill>
                <a:schemeClr val="accent3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5" name="Arc 14">
              <a:extLst>
                <a:ext uri="{FF2B5EF4-FFF2-40B4-BE49-F238E27FC236}">
                  <a16:creationId xmlns:a16="http://schemas.microsoft.com/office/drawing/2014/main" id="{29D0A300-7751-AD9F-1B38-B7594DEB9264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6791320" y="3501376"/>
              <a:ext cx="3548475" cy="3548475"/>
            </a:xfrm>
            <a:prstGeom prst="arc">
              <a:avLst/>
            </a:prstGeom>
            <a:ln w="1270000">
              <a:solidFill>
                <a:schemeClr val="accent3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C02AFCA8-FA55-32F8-B5C3-EE04A7BA524A}"/>
                </a:ext>
              </a:extLst>
            </p:cNvPr>
            <p:cNvGrpSpPr>
              <a:grpSpLocks noChangeAspect="1"/>
            </p:cNvGrpSpPr>
            <p:nvPr userDrawn="1"/>
          </p:nvGrpSpPr>
          <p:grpSpPr>
            <a:xfrm rot="10800000" flipV="1">
              <a:off x="6050958" y="-891768"/>
              <a:ext cx="5029200" cy="5029200"/>
              <a:chOff x="13994714" y="-5392775"/>
              <a:chExt cx="10972800" cy="10972800"/>
            </a:xfrm>
          </p:grpSpPr>
          <p:sp>
            <p:nvSpPr>
              <p:cNvPr id="54" name="Arc 53">
                <a:extLst>
                  <a:ext uri="{FF2B5EF4-FFF2-40B4-BE49-F238E27FC236}">
                    <a16:creationId xmlns:a16="http://schemas.microsoft.com/office/drawing/2014/main" id="{B57C77D2-497A-35CB-940D-73909406F594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3994714" y="-5392775"/>
                <a:ext cx="10972800" cy="109728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5" name="Arc 54">
                <a:extLst>
                  <a:ext uri="{FF2B5EF4-FFF2-40B4-BE49-F238E27FC236}">
                    <a16:creationId xmlns:a16="http://schemas.microsoft.com/office/drawing/2014/main" id="{168C408B-F6F7-26DB-E0F0-A48AA5031B2C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451914" y="-4935576"/>
                <a:ext cx="10058400" cy="100584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6" name="Arc 55">
                <a:extLst>
                  <a:ext uri="{FF2B5EF4-FFF2-40B4-BE49-F238E27FC236}">
                    <a16:creationId xmlns:a16="http://schemas.microsoft.com/office/drawing/2014/main" id="{45A189EC-7CC0-4DF5-DC28-0318E1BBB190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909114" y="-4478377"/>
                <a:ext cx="9144000" cy="91440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7" name="Arc 56">
                <a:extLst>
                  <a:ext uri="{FF2B5EF4-FFF2-40B4-BE49-F238E27FC236}">
                    <a16:creationId xmlns:a16="http://schemas.microsoft.com/office/drawing/2014/main" id="{CCB38D2F-43F3-37E9-3F72-78724D2F34DA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364463" y="-4021178"/>
                <a:ext cx="8229600" cy="82296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8" name="Arc 57">
                <a:extLst>
                  <a:ext uri="{FF2B5EF4-FFF2-40B4-BE49-F238E27FC236}">
                    <a16:creationId xmlns:a16="http://schemas.microsoft.com/office/drawing/2014/main" id="{DDCC9255-F2D6-83A9-0F7C-65F3281D632E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821663" y="-3563979"/>
                <a:ext cx="7315200" cy="73152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9" name="Arc 58">
                <a:extLst>
                  <a:ext uri="{FF2B5EF4-FFF2-40B4-BE49-F238E27FC236}">
                    <a16:creationId xmlns:a16="http://schemas.microsoft.com/office/drawing/2014/main" id="{A987DC22-A166-9CC8-5AAE-5AEC05A20E98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278863" y="-3106779"/>
                <a:ext cx="6400800" cy="64008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60" name="Arc 59">
                <a:extLst>
                  <a:ext uri="{FF2B5EF4-FFF2-40B4-BE49-F238E27FC236}">
                    <a16:creationId xmlns:a16="http://schemas.microsoft.com/office/drawing/2014/main" id="{41973C91-A54B-ECFA-11A8-EF18040BD56B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736063" y="-2649579"/>
                <a:ext cx="5486400" cy="54864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F241F223-215E-15C0-0CC0-5C75FC97D62F}"/>
                </a:ext>
              </a:extLst>
            </p:cNvPr>
            <p:cNvGrpSpPr>
              <a:grpSpLocks noChangeAspect="1"/>
            </p:cNvGrpSpPr>
            <p:nvPr userDrawn="1"/>
          </p:nvGrpSpPr>
          <p:grpSpPr>
            <a:xfrm rot="10800000" flipV="1">
              <a:off x="5939447" y="2765832"/>
              <a:ext cx="5029200" cy="5029200"/>
              <a:chOff x="13994714" y="-5392775"/>
              <a:chExt cx="10972800" cy="10972800"/>
            </a:xfrm>
          </p:grpSpPr>
          <p:sp>
            <p:nvSpPr>
              <p:cNvPr id="47" name="Arc 46">
                <a:extLst>
                  <a:ext uri="{FF2B5EF4-FFF2-40B4-BE49-F238E27FC236}">
                    <a16:creationId xmlns:a16="http://schemas.microsoft.com/office/drawing/2014/main" id="{49F3AD16-E062-DDE9-4535-98F2EC2523CF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3994714" y="-5392775"/>
                <a:ext cx="10972800" cy="109728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8" name="Arc 47">
                <a:extLst>
                  <a:ext uri="{FF2B5EF4-FFF2-40B4-BE49-F238E27FC236}">
                    <a16:creationId xmlns:a16="http://schemas.microsoft.com/office/drawing/2014/main" id="{5F4CF268-7C13-647B-EF4E-F64F30695C9A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451914" y="-4935576"/>
                <a:ext cx="10058400" cy="100584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9" name="Arc 48">
                <a:extLst>
                  <a:ext uri="{FF2B5EF4-FFF2-40B4-BE49-F238E27FC236}">
                    <a16:creationId xmlns:a16="http://schemas.microsoft.com/office/drawing/2014/main" id="{C2B32334-6064-E452-5315-5C93D50D93F4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909114" y="-4478377"/>
                <a:ext cx="9144000" cy="91440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0" name="Arc 49">
                <a:extLst>
                  <a:ext uri="{FF2B5EF4-FFF2-40B4-BE49-F238E27FC236}">
                    <a16:creationId xmlns:a16="http://schemas.microsoft.com/office/drawing/2014/main" id="{289855A6-83F5-443A-8358-600744C972E4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364463" y="-4021178"/>
                <a:ext cx="8229600" cy="82296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1" name="Arc 50">
                <a:extLst>
                  <a:ext uri="{FF2B5EF4-FFF2-40B4-BE49-F238E27FC236}">
                    <a16:creationId xmlns:a16="http://schemas.microsoft.com/office/drawing/2014/main" id="{AFDB574F-F974-20F8-EE6B-D3424B6EBDA6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821663" y="-3563979"/>
                <a:ext cx="7315200" cy="73152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2" name="Arc 51">
                <a:extLst>
                  <a:ext uri="{FF2B5EF4-FFF2-40B4-BE49-F238E27FC236}">
                    <a16:creationId xmlns:a16="http://schemas.microsoft.com/office/drawing/2014/main" id="{0C94A998-1537-ABD8-7A85-DA4EA88BA169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278863" y="-3106779"/>
                <a:ext cx="6400800" cy="64008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3" name="Arc 52">
                <a:extLst>
                  <a:ext uri="{FF2B5EF4-FFF2-40B4-BE49-F238E27FC236}">
                    <a16:creationId xmlns:a16="http://schemas.microsoft.com/office/drawing/2014/main" id="{B2D68E19-BD82-E252-9EBC-7D437F240657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736063" y="-2649579"/>
                <a:ext cx="5486400" cy="54864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</p:grpSp>
        <p:sp>
          <p:nvSpPr>
            <p:cNvPr id="19" name="Arc 18">
              <a:extLst>
                <a:ext uri="{FF2B5EF4-FFF2-40B4-BE49-F238E27FC236}">
                  <a16:creationId xmlns:a16="http://schemas.microsoft.com/office/drawing/2014/main" id="{9F6DEF92-5161-0C3B-906B-C8703046BDA8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 flipV="1">
              <a:off x="6679809" y="3614332"/>
              <a:ext cx="3548475" cy="3548475"/>
            </a:xfrm>
            <a:prstGeom prst="arc">
              <a:avLst/>
            </a:prstGeom>
            <a:ln w="1270000">
              <a:solidFill>
                <a:schemeClr val="accent3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026EE65F-0493-4271-C2C0-41F9CED44779}"/>
                </a:ext>
              </a:extLst>
            </p:cNvPr>
            <p:cNvGrpSpPr>
              <a:grpSpLocks noChangeAspect="1"/>
            </p:cNvGrpSpPr>
            <p:nvPr userDrawn="1"/>
          </p:nvGrpSpPr>
          <p:grpSpPr>
            <a:xfrm rot="5400000" flipV="1">
              <a:off x="6050958" y="-891768"/>
              <a:ext cx="5029200" cy="5029200"/>
              <a:chOff x="13994714" y="-5392775"/>
              <a:chExt cx="10972800" cy="10972800"/>
            </a:xfrm>
          </p:grpSpPr>
          <p:sp>
            <p:nvSpPr>
              <p:cNvPr id="40" name="Arc 39">
                <a:extLst>
                  <a:ext uri="{FF2B5EF4-FFF2-40B4-BE49-F238E27FC236}">
                    <a16:creationId xmlns:a16="http://schemas.microsoft.com/office/drawing/2014/main" id="{07DCB0F2-0BB6-353E-C73A-9D171E61E666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3994714" y="-5392775"/>
                <a:ext cx="10972800" cy="109728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1" name="Arc 40">
                <a:extLst>
                  <a:ext uri="{FF2B5EF4-FFF2-40B4-BE49-F238E27FC236}">
                    <a16:creationId xmlns:a16="http://schemas.microsoft.com/office/drawing/2014/main" id="{E8972C63-5DEA-BEB2-3B35-AB2D19F9A979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451914" y="-4935576"/>
                <a:ext cx="10058400" cy="100584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2" name="Arc 41">
                <a:extLst>
                  <a:ext uri="{FF2B5EF4-FFF2-40B4-BE49-F238E27FC236}">
                    <a16:creationId xmlns:a16="http://schemas.microsoft.com/office/drawing/2014/main" id="{22F9C235-6918-4206-D0F3-A5FC37E5DF1A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909114" y="-4478377"/>
                <a:ext cx="9144000" cy="91440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3" name="Arc 42">
                <a:extLst>
                  <a:ext uri="{FF2B5EF4-FFF2-40B4-BE49-F238E27FC236}">
                    <a16:creationId xmlns:a16="http://schemas.microsoft.com/office/drawing/2014/main" id="{5D8B00C6-CCDD-BEC9-AF84-1314071155ED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364463" y="-4021178"/>
                <a:ext cx="8229600" cy="82296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4" name="Arc 43">
                <a:extLst>
                  <a:ext uri="{FF2B5EF4-FFF2-40B4-BE49-F238E27FC236}">
                    <a16:creationId xmlns:a16="http://schemas.microsoft.com/office/drawing/2014/main" id="{B95ED59C-2514-FC5A-7749-99E05CA4F611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821663" y="-3563979"/>
                <a:ext cx="7315200" cy="73152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5" name="Arc 44">
                <a:extLst>
                  <a:ext uri="{FF2B5EF4-FFF2-40B4-BE49-F238E27FC236}">
                    <a16:creationId xmlns:a16="http://schemas.microsoft.com/office/drawing/2014/main" id="{24A20BF4-4EED-8716-1C7C-0A87EC9F217F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278863" y="-3106779"/>
                <a:ext cx="6400800" cy="64008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6" name="Arc 45">
                <a:extLst>
                  <a:ext uri="{FF2B5EF4-FFF2-40B4-BE49-F238E27FC236}">
                    <a16:creationId xmlns:a16="http://schemas.microsoft.com/office/drawing/2014/main" id="{B18BE766-701F-F9BE-AC16-C815290FF750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736063" y="-2649579"/>
                <a:ext cx="5486400" cy="54864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F0C71734-794F-5BFB-FCDE-3E887FE04E5D}"/>
                </a:ext>
              </a:extLst>
            </p:cNvPr>
            <p:cNvGrpSpPr>
              <a:grpSpLocks noChangeAspect="1"/>
            </p:cNvGrpSpPr>
            <p:nvPr userDrawn="1"/>
          </p:nvGrpSpPr>
          <p:grpSpPr>
            <a:xfrm rot="5400000" flipV="1">
              <a:off x="2279278" y="2878200"/>
              <a:ext cx="5029200" cy="5029200"/>
              <a:chOff x="13994714" y="-5392775"/>
              <a:chExt cx="10972800" cy="10972800"/>
            </a:xfrm>
          </p:grpSpPr>
          <p:sp>
            <p:nvSpPr>
              <p:cNvPr id="33" name="Arc 32">
                <a:extLst>
                  <a:ext uri="{FF2B5EF4-FFF2-40B4-BE49-F238E27FC236}">
                    <a16:creationId xmlns:a16="http://schemas.microsoft.com/office/drawing/2014/main" id="{18EA1806-A79F-66B9-751C-A0C40ED337D0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3994714" y="-5392775"/>
                <a:ext cx="10972800" cy="109728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4" name="Arc 33">
                <a:extLst>
                  <a:ext uri="{FF2B5EF4-FFF2-40B4-BE49-F238E27FC236}">
                    <a16:creationId xmlns:a16="http://schemas.microsoft.com/office/drawing/2014/main" id="{200E80B7-D157-A30E-485B-50C690889C8F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451914" y="-4935576"/>
                <a:ext cx="10058400" cy="100584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5" name="Arc 34">
                <a:extLst>
                  <a:ext uri="{FF2B5EF4-FFF2-40B4-BE49-F238E27FC236}">
                    <a16:creationId xmlns:a16="http://schemas.microsoft.com/office/drawing/2014/main" id="{5A7D09F0-BC77-1632-C37D-C5C7675016E6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909114" y="-4478377"/>
                <a:ext cx="9144000" cy="91440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6" name="Arc 35">
                <a:extLst>
                  <a:ext uri="{FF2B5EF4-FFF2-40B4-BE49-F238E27FC236}">
                    <a16:creationId xmlns:a16="http://schemas.microsoft.com/office/drawing/2014/main" id="{4F68A88E-3C10-1F9A-AE17-EEDD9CF94365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364463" y="-4021178"/>
                <a:ext cx="8229600" cy="82296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7" name="Arc 36">
                <a:extLst>
                  <a:ext uri="{FF2B5EF4-FFF2-40B4-BE49-F238E27FC236}">
                    <a16:creationId xmlns:a16="http://schemas.microsoft.com/office/drawing/2014/main" id="{192217E6-28FF-0E15-D65B-27B4A9575691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821663" y="-3563979"/>
                <a:ext cx="7315200" cy="73152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8" name="Arc 37">
                <a:extLst>
                  <a:ext uri="{FF2B5EF4-FFF2-40B4-BE49-F238E27FC236}">
                    <a16:creationId xmlns:a16="http://schemas.microsoft.com/office/drawing/2014/main" id="{49EE1072-3B40-990D-310D-92BDB3F63FED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278863" y="-3106779"/>
                <a:ext cx="6400800" cy="64008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9" name="Arc 38">
                <a:extLst>
                  <a:ext uri="{FF2B5EF4-FFF2-40B4-BE49-F238E27FC236}">
                    <a16:creationId xmlns:a16="http://schemas.microsoft.com/office/drawing/2014/main" id="{E9096214-FA52-0440-ACB4-22A20E74221C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736063" y="-2649579"/>
                <a:ext cx="5486400" cy="54864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</p:grpSp>
        <p:sp>
          <p:nvSpPr>
            <p:cNvPr id="23" name="Arc 22">
              <a:extLst>
                <a:ext uri="{FF2B5EF4-FFF2-40B4-BE49-F238E27FC236}">
                  <a16:creationId xmlns:a16="http://schemas.microsoft.com/office/drawing/2014/main" id="{BB95D1B3-1FA6-2984-EFCC-F0702A6DA05E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 flipV="1">
              <a:off x="3027206" y="3501376"/>
              <a:ext cx="3548475" cy="3548475"/>
            </a:xfrm>
            <a:prstGeom prst="arc">
              <a:avLst/>
            </a:prstGeom>
            <a:ln w="1270000">
              <a:solidFill>
                <a:schemeClr val="accent3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2D8E6EF6-62B2-40D2-204B-7598D5A3D044}"/>
                </a:ext>
              </a:extLst>
            </p:cNvPr>
            <p:cNvGrpSpPr>
              <a:grpSpLocks noChangeAspect="1"/>
            </p:cNvGrpSpPr>
            <p:nvPr userDrawn="1"/>
          </p:nvGrpSpPr>
          <p:grpSpPr>
            <a:xfrm rot="10800000" flipV="1">
              <a:off x="-1378711" y="2752059"/>
              <a:ext cx="5029200" cy="5029200"/>
              <a:chOff x="13994714" y="-5392775"/>
              <a:chExt cx="10972800" cy="10972800"/>
            </a:xfrm>
          </p:grpSpPr>
          <p:sp>
            <p:nvSpPr>
              <p:cNvPr id="26" name="Arc 25">
                <a:extLst>
                  <a:ext uri="{FF2B5EF4-FFF2-40B4-BE49-F238E27FC236}">
                    <a16:creationId xmlns:a16="http://schemas.microsoft.com/office/drawing/2014/main" id="{67D4C5DD-A8C6-FBBC-B91C-673012D94437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3994714" y="-5392775"/>
                <a:ext cx="10972800" cy="109728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27" name="Arc 26">
                <a:extLst>
                  <a:ext uri="{FF2B5EF4-FFF2-40B4-BE49-F238E27FC236}">
                    <a16:creationId xmlns:a16="http://schemas.microsoft.com/office/drawing/2014/main" id="{CCE360FB-EFCA-BAC7-A172-59F4725EA0BA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451914" y="-4935576"/>
                <a:ext cx="10058400" cy="100584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28" name="Arc 27">
                <a:extLst>
                  <a:ext uri="{FF2B5EF4-FFF2-40B4-BE49-F238E27FC236}">
                    <a16:creationId xmlns:a16="http://schemas.microsoft.com/office/drawing/2014/main" id="{94DC0110-026A-1027-9503-3BCE9575B178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909114" y="-4478377"/>
                <a:ext cx="9144000" cy="91440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29" name="Arc 28">
                <a:extLst>
                  <a:ext uri="{FF2B5EF4-FFF2-40B4-BE49-F238E27FC236}">
                    <a16:creationId xmlns:a16="http://schemas.microsoft.com/office/drawing/2014/main" id="{9C2CD505-A00C-0BD8-389C-32FFFFF68448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364463" y="-4021178"/>
                <a:ext cx="8229600" cy="82296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0" name="Arc 29">
                <a:extLst>
                  <a:ext uri="{FF2B5EF4-FFF2-40B4-BE49-F238E27FC236}">
                    <a16:creationId xmlns:a16="http://schemas.microsoft.com/office/drawing/2014/main" id="{6ED6CF9F-CFAF-D8AD-3DDE-E6AB240EE64C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821663" y="-3563979"/>
                <a:ext cx="7315200" cy="73152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1" name="Arc 30">
                <a:extLst>
                  <a:ext uri="{FF2B5EF4-FFF2-40B4-BE49-F238E27FC236}">
                    <a16:creationId xmlns:a16="http://schemas.microsoft.com/office/drawing/2014/main" id="{9BE5922C-BD2B-063C-3298-0F82D6C28569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278863" y="-3106779"/>
                <a:ext cx="6400800" cy="64008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2" name="Arc 31">
                <a:extLst>
                  <a:ext uri="{FF2B5EF4-FFF2-40B4-BE49-F238E27FC236}">
                    <a16:creationId xmlns:a16="http://schemas.microsoft.com/office/drawing/2014/main" id="{DB071253-7A11-0931-138D-CABBAA86FC2A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736063" y="-2649579"/>
                <a:ext cx="5486400" cy="54864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</p:grpSp>
        <p:sp>
          <p:nvSpPr>
            <p:cNvPr id="25" name="Arc 24">
              <a:extLst>
                <a:ext uri="{FF2B5EF4-FFF2-40B4-BE49-F238E27FC236}">
                  <a16:creationId xmlns:a16="http://schemas.microsoft.com/office/drawing/2014/main" id="{B16D738E-6D28-B358-D05C-8252B3A8F42F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 flipV="1">
              <a:off x="6796424" y="-3808018"/>
              <a:ext cx="3548475" cy="3548475"/>
            </a:xfrm>
            <a:prstGeom prst="arc">
              <a:avLst/>
            </a:prstGeom>
            <a:ln w="1270000">
              <a:solidFill>
                <a:schemeClr val="accent3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</p:grp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40051247-CAC3-A945-BF15-D14F27EAFB17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247975" y="7196566"/>
            <a:ext cx="2266626" cy="1100667"/>
          </a:xfrm>
        </p:spPr>
        <p:txBody>
          <a:bodyPr anchor="b"/>
          <a:lstStyle>
            <a:lvl1pPr>
              <a:lnSpc>
                <a:spcPts val="1440"/>
              </a:lnSpc>
              <a:spcBef>
                <a:spcPts val="0"/>
              </a:spcBef>
              <a:defRPr sz="840" b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add name, date, or subhead text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9D7D2B6-7984-F5E5-EFB1-9C0CE95FE4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1"/>
          <a:stretch/>
        </p:blipFill>
        <p:spPr>
          <a:xfrm>
            <a:off x="247975" y="1279214"/>
            <a:ext cx="853118" cy="315335"/>
          </a:xfrm>
          <a:prstGeom prst="rect">
            <a:avLst/>
          </a:prstGeom>
        </p:spPr>
      </p:pic>
      <p:sp>
        <p:nvSpPr>
          <p:cNvPr id="68" name="Title 2">
            <a:extLst>
              <a:ext uri="{FF2B5EF4-FFF2-40B4-BE49-F238E27FC236}">
                <a16:creationId xmlns:a16="http://schemas.microsoft.com/office/drawing/2014/main" id="{88758547-96D5-064E-03DF-1A065A539052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247974" y="2133603"/>
            <a:ext cx="4404360" cy="4689643"/>
          </a:xfrm>
        </p:spPr>
        <p:txBody>
          <a:bodyPr anchor="ctr"/>
          <a:lstStyle>
            <a:lvl1pPr>
              <a:lnSpc>
                <a:spcPct val="100000"/>
              </a:lnSpc>
              <a:defRPr sz="276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986440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96E53EF2-7A44-CD9F-F9C7-CDE55D5799A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24863" y="4480507"/>
            <a:ext cx="1004012" cy="1106020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defRPr sz="1080" b="1">
                <a:solidFill>
                  <a:schemeClr val="tx1"/>
                </a:solidFill>
              </a:defRPr>
            </a:lvl1pPr>
            <a:lvl2pPr algn="l">
              <a:lnSpc>
                <a:spcPct val="120000"/>
              </a:lnSpc>
              <a:spcBef>
                <a:spcPts val="0"/>
              </a:spcBef>
              <a:defRPr sz="840"/>
            </a:lvl2pPr>
            <a:lvl3pPr marL="0" indent="0">
              <a:buNone/>
              <a:defRPr sz="720" b="1" spc="180">
                <a:solidFill>
                  <a:schemeClr val="tx2"/>
                </a:solidFill>
              </a:defRPr>
            </a:lvl3pPr>
            <a:lvl4pPr>
              <a:defRPr sz="720"/>
            </a:lvl4pPr>
            <a:lvl5pPr>
              <a:defRPr sz="720"/>
            </a:lvl5pPr>
          </a:lstStyle>
          <a:p>
            <a:pPr lvl="2"/>
            <a:r>
              <a:rPr lang="en-US"/>
              <a:t>DATE</a:t>
            </a:r>
          </a:p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2102948A-BC34-BC9C-B2FA-8D7AE5957CB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517334" y="4480507"/>
            <a:ext cx="1004012" cy="1106020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defRPr sz="1080" b="1">
                <a:solidFill>
                  <a:schemeClr val="tx1"/>
                </a:solidFill>
              </a:defRPr>
            </a:lvl1pPr>
            <a:lvl2pPr algn="l">
              <a:lnSpc>
                <a:spcPct val="120000"/>
              </a:lnSpc>
              <a:spcBef>
                <a:spcPts val="0"/>
              </a:spcBef>
              <a:defRPr sz="840"/>
            </a:lvl2pPr>
            <a:lvl3pPr marL="0" indent="0">
              <a:buNone/>
              <a:defRPr sz="720" b="1" spc="180">
                <a:solidFill>
                  <a:schemeClr val="tx2"/>
                </a:solidFill>
              </a:defRPr>
            </a:lvl3pPr>
            <a:lvl4pPr>
              <a:defRPr sz="720"/>
            </a:lvl4pPr>
            <a:lvl5pPr>
              <a:defRPr sz="720"/>
            </a:lvl5pPr>
          </a:lstStyle>
          <a:p>
            <a:pPr lvl="2"/>
            <a:r>
              <a:rPr lang="en-US"/>
              <a:t>DATE</a:t>
            </a:r>
          </a:p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D557760D-3C59-A3A6-6A07-0F4B98194E1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614614" y="4480507"/>
            <a:ext cx="1004012" cy="1106020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defRPr sz="1080" b="1">
                <a:solidFill>
                  <a:schemeClr val="tx1"/>
                </a:solidFill>
              </a:defRPr>
            </a:lvl1pPr>
            <a:lvl2pPr algn="l">
              <a:lnSpc>
                <a:spcPct val="120000"/>
              </a:lnSpc>
              <a:spcBef>
                <a:spcPts val="0"/>
              </a:spcBef>
              <a:defRPr sz="840"/>
            </a:lvl2pPr>
            <a:lvl3pPr marL="0" indent="0">
              <a:buNone/>
              <a:defRPr sz="720" b="1" spc="180">
                <a:solidFill>
                  <a:schemeClr val="tx2"/>
                </a:solidFill>
              </a:defRPr>
            </a:lvl3pPr>
            <a:lvl4pPr>
              <a:defRPr sz="720"/>
            </a:lvl4pPr>
            <a:lvl5pPr>
              <a:defRPr sz="720"/>
            </a:lvl5pPr>
          </a:lstStyle>
          <a:p>
            <a:pPr lvl="2"/>
            <a:r>
              <a:rPr lang="en-US"/>
              <a:t>DATE</a:t>
            </a:r>
          </a:p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F6FF61BB-9BAD-C9FD-F1E2-4F9A948A88E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720466" y="4480507"/>
            <a:ext cx="1004012" cy="1106020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defRPr sz="1080" b="1">
                <a:solidFill>
                  <a:schemeClr val="tx1"/>
                </a:solidFill>
              </a:defRPr>
            </a:lvl1pPr>
            <a:lvl2pPr algn="l">
              <a:lnSpc>
                <a:spcPct val="120000"/>
              </a:lnSpc>
              <a:spcBef>
                <a:spcPts val="0"/>
              </a:spcBef>
              <a:defRPr sz="840"/>
            </a:lvl2pPr>
            <a:lvl3pPr marL="0" indent="0">
              <a:buNone/>
              <a:defRPr sz="720" b="1" spc="180">
                <a:solidFill>
                  <a:schemeClr val="tx2"/>
                </a:solidFill>
              </a:defRPr>
            </a:lvl3pPr>
            <a:lvl4pPr>
              <a:defRPr sz="720"/>
            </a:lvl4pPr>
            <a:lvl5pPr>
              <a:defRPr sz="720"/>
            </a:lvl5pPr>
          </a:lstStyle>
          <a:p>
            <a:pPr lvl="2"/>
            <a:r>
              <a:rPr lang="en-US"/>
              <a:t>DATE</a:t>
            </a:r>
          </a:p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42C07135-6D31-D179-323D-0A1C537255F2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4817746" y="4480507"/>
            <a:ext cx="1004012" cy="1106020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defRPr sz="1080" b="1">
                <a:solidFill>
                  <a:schemeClr val="tx1"/>
                </a:solidFill>
              </a:defRPr>
            </a:lvl1pPr>
            <a:lvl2pPr algn="l">
              <a:lnSpc>
                <a:spcPct val="120000"/>
              </a:lnSpc>
              <a:spcBef>
                <a:spcPts val="0"/>
              </a:spcBef>
              <a:defRPr sz="840"/>
            </a:lvl2pPr>
            <a:lvl3pPr marL="0" indent="0">
              <a:buFont typeface="Arial" panose="020B0604020202020204" pitchFamily="34" charset="0"/>
              <a:buNone/>
              <a:defRPr sz="720" b="1" spc="180">
                <a:solidFill>
                  <a:schemeClr val="tx2"/>
                </a:solidFill>
              </a:defRPr>
            </a:lvl3pPr>
            <a:lvl4pPr>
              <a:defRPr sz="720"/>
            </a:lvl4pPr>
            <a:lvl5pPr>
              <a:defRPr sz="720"/>
            </a:lvl5pPr>
          </a:lstStyle>
          <a:p>
            <a:pPr lvl="2"/>
            <a:r>
              <a:rPr lang="en-US"/>
              <a:t>DATE</a:t>
            </a:r>
          </a:p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B8ABE3F5-2428-C935-4CD9-32F0EC3C844B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910216" y="4480507"/>
            <a:ext cx="1004012" cy="1106020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defRPr sz="1080" b="1">
                <a:solidFill>
                  <a:schemeClr val="tx1"/>
                </a:solidFill>
              </a:defRPr>
            </a:lvl1pPr>
            <a:lvl2pPr algn="l">
              <a:lnSpc>
                <a:spcPct val="120000"/>
              </a:lnSpc>
              <a:spcBef>
                <a:spcPts val="0"/>
              </a:spcBef>
              <a:defRPr sz="840"/>
            </a:lvl2pPr>
            <a:lvl3pPr marL="0" indent="0">
              <a:buNone/>
              <a:defRPr sz="720" b="1" spc="180">
                <a:solidFill>
                  <a:schemeClr val="tx2"/>
                </a:solidFill>
              </a:defRPr>
            </a:lvl3pPr>
            <a:lvl4pPr>
              <a:defRPr sz="720"/>
            </a:lvl4pPr>
            <a:lvl5pPr>
              <a:defRPr sz="720"/>
            </a:lvl5pPr>
          </a:lstStyle>
          <a:p>
            <a:pPr lvl="2"/>
            <a:r>
              <a:rPr lang="en-US"/>
              <a:t>DATE</a:t>
            </a:r>
          </a:p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C89DE72-6698-F9CF-397A-34DD3390D9CE}"/>
              </a:ext>
            </a:extLst>
          </p:cNvPr>
          <p:cNvCxnSpPr/>
          <p:nvPr userDrawn="1"/>
        </p:nvCxnSpPr>
        <p:spPr>
          <a:xfrm>
            <a:off x="0" y="3836020"/>
            <a:ext cx="73152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3">
            <a:extLst>
              <a:ext uri="{FF2B5EF4-FFF2-40B4-BE49-F238E27FC236}">
                <a16:creationId xmlns:a16="http://schemas.microsoft.com/office/drawing/2014/main" id="{655D8517-D879-BB6A-4EB2-7BE91546E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13D4856-E52A-84A2-D05B-13508F56A269}"/>
              </a:ext>
            </a:extLst>
          </p:cNvPr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748E66-0D4E-07C8-C12C-38980623B278}"/>
              </a:ext>
            </a:extLst>
          </p:cNvPr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0861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5A0995-8EFE-2644-AC53-60518B2CFE6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6352264" y="8512617"/>
            <a:ext cx="551456" cy="486835"/>
          </a:xfrm>
          <a:prstGeom prst="rect">
            <a:avLst/>
          </a:prstGeom>
        </p:spPr>
        <p:txBody>
          <a:bodyPr/>
          <a:lstStyle>
            <a:lvl1pPr algn="r">
              <a:defRPr sz="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96E53EF2-7A44-CD9F-F9C7-CDE55D5799A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57168" y="2205659"/>
            <a:ext cx="3819296" cy="693663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defRPr sz="1080"/>
            </a:lvl1pPr>
            <a:lvl2pPr algn="l">
              <a:lnSpc>
                <a:spcPct val="120000"/>
              </a:lnSpc>
              <a:spcBef>
                <a:spcPts val="0"/>
              </a:spcBef>
              <a:defRPr sz="720"/>
            </a:lvl2pPr>
            <a:lvl3pPr marL="0" indent="0">
              <a:buNone/>
              <a:defRPr sz="660" b="1" spc="180">
                <a:solidFill>
                  <a:schemeClr val="tx2"/>
                </a:solidFill>
              </a:defRPr>
            </a:lvl3pPr>
            <a:lvl4pPr>
              <a:defRPr sz="720"/>
            </a:lvl4pPr>
            <a:lvl5pPr>
              <a:defRPr sz="720"/>
            </a:lvl5pPr>
          </a:lstStyle>
          <a:p>
            <a:pPr lvl="2"/>
            <a:r>
              <a:rPr lang="en-US"/>
              <a:t>DATE</a:t>
            </a:r>
          </a:p>
          <a:p>
            <a:pPr lvl="1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consectutor</a:t>
            </a:r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C89DE72-6698-F9CF-397A-34DD3390D9CE}"/>
              </a:ext>
            </a:extLst>
          </p:cNvPr>
          <p:cNvCxnSpPr>
            <a:cxnSpLocks/>
          </p:cNvCxnSpPr>
          <p:nvPr userDrawn="1"/>
        </p:nvCxnSpPr>
        <p:spPr>
          <a:xfrm>
            <a:off x="522992" y="2200506"/>
            <a:ext cx="0" cy="492220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96DED224-01BD-AEA0-E7A9-E5134AE3F1C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57166" y="3374883"/>
            <a:ext cx="3819296" cy="693663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defRPr sz="1080"/>
            </a:lvl1pPr>
            <a:lvl2pPr algn="l">
              <a:lnSpc>
                <a:spcPct val="120000"/>
              </a:lnSpc>
              <a:spcBef>
                <a:spcPts val="0"/>
              </a:spcBef>
              <a:defRPr sz="720"/>
            </a:lvl2pPr>
            <a:lvl3pPr marL="0" indent="0">
              <a:buNone/>
              <a:defRPr sz="660" b="1" spc="180">
                <a:solidFill>
                  <a:schemeClr val="tx2"/>
                </a:solidFill>
              </a:defRPr>
            </a:lvl3pPr>
            <a:lvl4pPr>
              <a:defRPr sz="720"/>
            </a:lvl4pPr>
            <a:lvl5pPr>
              <a:defRPr sz="720"/>
            </a:lvl5pPr>
          </a:lstStyle>
          <a:p>
            <a:pPr lvl="2"/>
            <a:r>
              <a:rPr lang="en-US"/>
              <a:t>DATE</a:t>
            </a:r>
          </a:p>
          <a:p>
            <a:pPr lvl="1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consectutor</a:t>
            </a:r>
            <a:endParaRPr lang="en-US"/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CA144C80-CCD1-76F0-E86A-A261EC24662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7166" y="4544110"/>
            <a:ext cx="3819296" cy="693663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defRPr sz="1080"/>
            </a:lvl1pPr>
            <a:lvl2pPr algn="l">
              <a:lnSpc>
                <a:spcPct val="120000"/>
              </a:lnSpc>
              <a:spcBef>
                <a:spcPts val="0"/>
              </a:spcBef>
              <a:defRPr sz="720"/>
            </a:lvl2pPr>
            <a:lvl3pPr marL="0" indent="0">
              <a:buNone/>
              <a:defRPr sz="660" b="1" spc="180">
                <a:solidFill>
                  <a:schemeClr val="tx2"/>
                </a:solidFill>
              </a:defRPr>
            </a:lvl3pPr>
            <a:lvl4pPr>
              <a:defRPr sz="720"/>
            </a:lvl4pPr>
            <a:lvl5pPr>
              <a:defRPr sz="720"/>
            </a:lvl5pPr>
          </a:lstStyle>
          <a:p>
            <a:pPr lvl="2"/>
            <a:r>
              <a:rPr lang="en-US"/>
              <a:t>DATE</a:t>
            </a:r>
          </a:p>
          <a:p>
            <a:pPr lvl="1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consectutor</a:t>
            </a:r>
            <a:endParaRPr lang="en-US"/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A79F4869-406A-CFD3-E627-4A9F273F83A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7166" y="5713335"/>
            <a:ext cx="3819296" cy="693663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defRPr sz="1080"/>
            </a:lvl1pPr>
            <a:lvl2pPr algn="l">
              <a:lnSpc>
                <a:spcPct val="120000"/>
              </a:lnSpc>
              <a:spcBef>
                <a:spcPts val="0"/>
              </a:spcBef>
              <a:defRPr sz="720"/>
            </a:lvl2pPr>
            <a:lvl3pPr marL="0" indent="0">
              <a:buNone/>
              <a:defRPr sz="660" b="1" spc="180">
                <a:solidFill>
                  <a:schemeClr val="tx2"/>
                </a:solidFill>
              </a:defRPr>
            </a:lvl3pPr>
            <a:lvl4pPr>
              <a:defRPr sz="720"/>
            </a:lvl4pPr>
            <a:lvl5pPr>
              <a:defRPr sz="720"/>
            </a:lvl5pPr>
          </a:lstStyle>
          <a:p>
            <a:pPr lvl="2"/>
            <a:r>
              <a:rPr lang="en-US"/>
              <a:t>DATE</a:t>
            </a:r>
          </a:p>
          <a:p>
            <a:pPr lvl="1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consectutor</a:t>
            </a:r>
            <a:endParaRPr lang="en-US"/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9648D543-F3CE-028C-2349-0F990DA75BF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57168" y="6882562"/>
            <a:ext cx="3819296" cy="693663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defRPr sz="1080"/>
            </a:lvl1pPr>
            <a:lvl2pPr algn="l">
              <a:lnSpc>
                <a:spcPct val="120000"/>
              </a:lnSpc>
              <a:spcBef>
                <a:spcPts val="0"/>
              </a:spcBef>
              <a:defRPr sz="720"/>
            </a:lvl2pPr>
            <a:lvl3pPr marL="0" indent="0">
              <a:buNone/>
              <a:defRPr sz="660" b="1" spc="180">
                <a:solidFill>
                  <a:schemeClr val="tx2"/>
                </a:solidFill>
              </a:defRPr>
            </a:lvl3pPr>
            <a:lvl4pPr>
              <a:defRPr sz="720"/>
            </a:lvl4pPr>
            <a:lvl5pPr>
              <a:defRPr sz="720"/>
            </a:lvl5pPr>
          </a:lstStyle>
          <a:p>
            <a:pPr lvl="2"/>
            <a:r>
              <a:rPr lang="en-US"/>
              <a:t>DATE</a:t>
            </a:r>
          </a:p>
          <a:p>
            <a:pPr lvl="1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consectutor</a:t>
            </a:r>
            <a:endParaRPr lang="en-US"/>
          </a:p>
        </p:txBody>
      </p:sp>
      <p:sp>
        <p:nvSpPr>
          <p:cNvPr id="28" name="Picture Placeholder 22">
            <a:extLst>
              <a:ext uri="{FF2B5EF4-FFF2-40B4-BE49-F238E27FC236}">
                <a16:creationId xmlns:a16="http://schemas.microsoft.com/office/drawing/2014/main" id="{C1A346C2-8AEF-B311-CBC9-96919004571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800602" y="0"/>
            <a:ext cx="2508886" cy="9144000"/>
          </a:xfrm>
          <a:custGeom>
            <a:avLst/>
            <a:gdLst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1320771 w 4181475"/>
              <a:gd name="connsiteY9" fmla="*/ 2309735 h 6339260"/>
              <a:gd name="connsiteX10" fmla="*/ 794442 w 4181475"/>
              <a:gd name="connsiteY10" fmla="*/ 991305 h 6339260"/>
              <a:gd name="connsiteX11" fmla="*/ 24966 w 4181475"/>
              <a:gd name="connsiteY11" fmla="*/ 523327 h 6339260"/>
              <a:gd name="connsiteX12" fmla="*/ 0 w 4181475"/>
              <a:gd name="connsiteY12" fmla="*/ 516972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31946 w 4188455"/>
              <a:gd name="connsiteY11" fmla="*/ 523327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24966 w 4188455"/>
              <a:gd name="connsiteY11" fmla="*/ 659135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801422 w 4188455"/>
              <a:gd name="connsiteY9" fmla="*/ 991305 h 6339260"/>
              <a:gd name="connsiteX10" fmla="*/ 24966 w 4188455"/>
              <a:gd name="connsiteY10" fmla="*/ 659135 h 6339260"/>
              <a:gd name="connsiteX11" fmla="*/ 0 w 4188455"/>
              <a:gd name="connsiteY11" fmla="*/ 329427 h 6339260"/>
              <a:gd name="connsiteX12" fmla="*/ 6980 w 4188455"/>
              <a:gd name="connsiteY12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24966 w 4188455"/>
              <a:gd name="connsiteY9" fmla="*/ 659135 h 6339260"/>
              <a:gd name="connsiteX10" fmla="*/ 0 w 4188455"/>
              <a:gd name="connsiteY10" fmla="*/ 329427 h 6339260"/>
              <a:gd name="connsiteX11" fmla="*/ 6980 w 4188455"/>
              <a:gd name="connsiteY11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0 w 4188455"/>
              <a:gd name="connsiteY9" fmla="*/ 329427 h 6339260"/>
              <a:gd name="connsiteX10" fmla="*/ 6980 w 4188455"/>
              <a:gd name="connsiteY10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0 w 4181475"/>
              <a:gd name="connsiteY9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0 w 4181475"/>
              <a:gd name="connsiteY8" fmla="*/ 0 h 6339260"/>
              <a:gd name="connsiteX0" fmla="*/ 281931 w 4463406"/>
              <a:gd name="connsiteY0" fmla="*/ 0 h 6339260"/>
              <a:gd name="connsiteX1" fmla="*/ 4463406 w 4463406"/>
              <a:gd name="connsiteY1" fmla="*/ 0 h 6339260"/>
              <a:gd name="connsiteX2" fmla="*/ 4460628 w 4463406"/>
              <a:gd name="connsiteY2" fmla="*/ 5625530 h 6339260"/>
              <a:gd name="connsiteX3" fmla="*/ 4460272 w 4463406"/>
              <a:gd name="connsiteY3" fmla="*/ 6339260 h 6339260"/>
              <a:gd name="connsiteX4" fmla="*/ 281931 w 4463406"/>
              <a:gd name="connsiteY4" fmla="*/ 6339260 h 6339260"/>
              <a:gd name="connsiteX5" fmla="*/ 281931 w 4463406"/>
              <a:gd name="connsiteY5" fmla="*/ 1362320 h 6339260"/>
              <a:gd name="connsiteX6" fmla="*/ 370074 w 4463406"/>
              <a:gd name="connsiteY6" fmla="*/ 1410197 h 6339260"/>
              <a:gd name="connsiteX7" fmla="*/ 281931 w 4463406"/>
              <a:gd name="connsiteY7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0 w 4181475"/>
              <a:gd name="connsiteY6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0 h 6339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81475" h="6339260">
                <a:moveTo>
                  <a:pt x="0" y="0"/>
                </a:moveTo>
                <a:lnTo>
                  <a:pt x="4181475" y="0"/>
                </a:lnTo>
                <a:cubicBezTo>
                  <a:pt x="4180549" y="1848843"/>
                  <a:pt x="4179623" y="3760887"/>
                  <a:pt x="4178697" y="5625530"/>
                </a:cubicBezTo>
                <a:cubicBezTo>
                  <a:pt x="4178578" y="5863440"/>
                  <a:pt x="4178460" y="6101350"/>
                  <a:pt x="4178341" y="6339260"/>
                </a:cubicBezTo>
                <a:lnTo>
                  <a:pt x="0" y="6339260"/>
                </a:lnTo>
                <a:lnTo>
                  <a:pt x="0" y="0"/>
                </a:lnTo>
                <a:close/>
              </a:path>
            </a:pathLst>
          </a:custGeom>
          <a:solidFill>
            <a:srgbClr val="D8DDE3"/>
          </a:solidFill>
        </p:spPr>
        <p:txBody>
          <a:bodyPr wrap="square">
            <a:noAutofit/>
          </a:bodyPr>
          <a:lstStyle>
            <a:lvl1pPr marL="0" marR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Optional photo: Click icon to add an image </a:t>
            </a:r>
            <a:br>
              <a:rPr lang="en-US"/>
            </a:br>
            <a:r>
              <a:rPr lang="en-US"/>
              <a:t>or drag into this shape.</a:t>
            </a:r>
            <a:br>
              <a:rPr lang="en-US"/>
            </a:br>
            <a:r>
              <a:rPr lang="en-US"/>
              <a:t>Send to back after placing image.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3D7012-35C3-7F6A-8D14-6D1BCD358E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720" y="1158240"/>
            <a:ext cx="4149740" cy="8253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D52AA4-A88B-2D9F-7381-892CD716728D}"/>
              </a:ext>
            </a:extLst>
          </p:cNvPr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0489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+im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BC16F21F-2E32-D849-AD60-3F8F989594D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242771" y="2133603"/>
            <a:ext cx="4829662" cy="6036324"/>
          </a:xfrm>
          <a:custGeom>
            <a:avLst/>
            <a:gdLst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1320771 w 4181475"/>
              <a:gd name="connsiteY9" fmla="*/ 2309735 h 6339260"/>
              <a:gd name="connsiteX10" fmla="*/ 794442 w 4181475"/>
              <a:gd name="connsiteY10" fmla="*/ 991305 h 6339260"/>
              <a:gd name="connsiteX11" fmla="*/ 24966 w 4181475"/>
              <a:gd name="connsiteY11" fmla="*/ 523327 h 6339260"/>
              <a:gd name="connsiteX12" fmla="*/ 0 w 4181475"/>
              <a:gd name="connsiteY12" fmla="*/ 516972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31946 w 4188455"/>
              <a:gd name="connsiteY11" fmla="*/ 523327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24966 w 4188455"/>
              <a:gd name="connsiteY11" fmla="*/ 659135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801422 w 4188455"/>
              <a:gd name="connsiteY9" fmla="*/ 991305 h 6339260"/>
              <a:gd name="connsiteX10" fmla="*/ 24966 w 4188455"/>
              <a:gd name="connsiteY10" fmla="*/ 659135 h 6339260"/>
              <a:gd name="connsiteX11" fmla="*/ 0 w 4188455"/>
              <a:gd name="connsiteY11" fmla="*/ 329427 h 6339260"/>
              <a:gd name="connsiteX12" fmla="*/ 6980 w 4188455"/>
              <a:gd name="connsiteY12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24966 w 4188455"/>
              <a:gd name="connsiteY9" fmla="*/ 659135 h 6339260"/>
              <a:gd name="connsiteX10" fmla="*/ 0 w 4188455"/>
              <a:gd name="connsiteY10" fmla="*/ 329427 h 6339260"/>
              <a:gd name="connsiteX11" fmla="*/ 6980 w 4188455"/>
              <a:gd name="connsiteY11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0 w 4188455"/>
              <a:gd name="connsiteY9" fmla="*/ 329427 h 6339260"/>
              <a:gd name="connsiteX10" fmla="*/ 6980 w 4188455"/>
              <a:gd name="connsiteY10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0 w 4181475"/>
              <a:gd name="connsiteY9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0 w 4181475"/>
              <a:gd name="connsiteY8" fmla="*/ 0 h 6339260"/>
              <a:gd name="connsiteX0" fmla="*/ 281931 w 4463406"/>
              <a:gd name="connsiteY0" fmla="*/ 0 h 6339260"/>
              <a:gd name="connsiteX1" fmla="*/ 4463406 w 4463406"/>
              <a:gd name="connsiteY1" fmla="*/ 0 h 6339260"/>
              <a:gd name="connsiteX2" fmla="*/ 4460628 w 4463406"/>
              <a:gd name="connsiteY2" fmla="*/ 5625530 h 6339260"/>
              <a:gd name="connsiteX3" fmla="*/ 4460272 w 4463406"/>
              <a:gd name="connsiteY3" fmla="*/ 6339260 h 6339260"/>
              <a:gd name="connsiteX4" fmla="*/ 281931 w 4463406"/>
              <a:gd name="connsiteY4" fmla="*/ 6339260 h 6339260"/>
              <a:gd name="connsiteX5" fmla="*/ 281931 w 4463406"/>
              <a:gd name="connsiteY5" fmla="*/ 1362320 h 6339260"/>
              <a:gd name="connsiteX6" fmla="*/ 370074 w 4463406"/>
              <a:gd name="connsiteY6" fmla="*/ 1410197 h 6339260"/>
              <a:gd name="connsiteX7" fmla="*/ 281931 w 4463406"/>
              <a:gd name="connsiteY7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0 w 4181475"/>
              <a:gd name="connsiteY6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0 h 6339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81475" h="6339260">
                <a:moveTo>
                  <a:pt x="0" y="0"/>
                </a:moveTo>
                <a:lnTo>
                  <a:pt x="4181475" y="0"/>
                </a:lnTo>
                <a:cubicBezTo>
                  <a:pt x="4180549" y="1848843"/>
                  <a:pt x="4179623" y="3760887"/>
                  <a:pt x="4178697" y="5625530"/>
                </a:cubicBezTo>
                <a:cubicBezTo>
                  <a:pt x="4178578" y="5863440"/>
                  <a:pt x="4178460" y="6101350"/>
                  <a:pt x="4178341" y="6339260"/>
                </a:cubicBezTo>
                <a:lnTo>
                  <a:pt x="0" y="6339260"/>
                </a:lnTo>
                <a:lnTo>
                  <a:pt x="0" y="0"/>
                </a:lnTo>
                <a:close/>
              </a:path>
            </a:pathLst>
          </a:custGeom>
          <a:solidFill>
            <a:srgbClr val="D8DDE3"/>
          </a:solidFill>
          <a:ln w="28575">
            <a:solidFill>
              <a:schemeClr val="accent2"/>
            </a:solidFill>
          </a:ln>
        </p:spPr>
        <p:txBody>
          <a:bodyPr wrap="square">
            <a:noAutofit/>
          </a:bodyPr>
          <a:lstStyle>
            <a:lvl1pPr marL="0" marR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icon to add an image </a:t>
            </a:r>
            <a:br>
              <a:rPr lang="en-US"/>
            </a:br>
            <a:r>
              <a:rPr lang="en-US"/>
              <a:t>or drag into this shape or embed a video file over this shape.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A54A0E3-7600-535F-7F53-6E82E2CAAB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Screenshot or video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984C4F-FD98-96E0-CF3F-6AB2D29BE23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B34C26-1EFD-9765-6960-30D8278F64F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6412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ext+im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BC16F21F-2E32-D849-AD60-3F8F989594D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26721" y="2450780"/>
            <a:ext cx="3352766" cy="4711223"/>
          </a:xfrm>
          <a:custGeom>
            <a:avLst/>
            <a:gdLst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1320771 w 4181475"/>
              <a:gd name="connsiteY9" fmla="*/ 2309735 h 6339260"/>
              <a:gd name="connsiteX10" fmla="*/ 794442 w 4181475"/>
              <a:gd name="connsiteY10" fmla="*/ 991305 h 6339260"/>
              <a:gd name="connsiteX11" fmla="*/ 24966 w 4181475"/>
              <a:gd name="connsiteY11" fmla="*/ 523327 h 6339260"/>
              <a:gd name="connsiteX12" fmla="*/ 0 w 4181475"/>
              <a:gd name="connsiteY12" fmla="*/ 516972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31946 w 4188455"/>
              <a:gd name="connsiteY11" fmla="*/ 523327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24966 w 4188455"/>
              <a:gd name="connsiteY11" fmla="*/ 659135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801422 w 4188455"/>
              <a:gd name="connsiteY9" fmla="*/ 991305 h 6339260"/>
              <a:gd name="connsiteX10" fmla="*/ 24966 w 4188455"/>
              <a:gd name="connsiteY10" fmla="*/ 659135 h 6339260"/>
              <a:gd name="connsiteX11" fmla="*/ 0 w 4188455"/>
              <a:gd name="connsiteY11" fmla="*/ 329427 h 6339260"/>
              <a:gd name="connsiteX12" fmla="*/ 6980 w 4188455"/>
              <a:gd name="connsiteY12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24966 w 4188455"/>
              <a:gd name="connsiteY9" fmla="*/ 659135 h 6339260"/>
              <a:gd name="connsiteX10" fmla="*/ 0 w 4188455"/>
              <a:gd name="connsiteY10" fmla="*/ 329427 h 6339260"/>
              <a:gd name="connsiteX11" fmla="*/ 6980 w 4188455"/>
              <a:gd name="connsiteY11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0 w 4188455"/>
              <a:gd name="connsiteY9" fmla="*/ 329427 h 6339260"/>
              <a:gd name="connsiteX10" fmla="*/ 6980 w 4188455"/>
              <a:gd name="connsiteY10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0 w 4181475"/>
              <a:gd name="connsiteY9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0 w 4181475"/>
              <a:gd name="connsiteY8" fmla="*/ 0 h 6339260"/>
              <a:gd name="connsiteX0" fmla="*/ 281931 w 4463406"/>
              <a:gd name="connsiteY0" fmla="*/ 0 h 6339260"/>
              <a:gd name="connsiteX1" fmla="*/ 4463406 w 4463406"/>
              <a:gd name="connsiteY1" fmla="*/ 0 h 6339260"/>
              <a:gd name="connsiteX2" fmla="*/ 4460628 w 4463406"/>
              <a:gd name="connsiteY2" fmla="*/ 5625530 h 6339260"/>
              <a:gd name="connsiteX3" fmla="*/ 4460272 w 4463406"/>
              <a:gd name="connsiteY3" fmla="*/ 6339260 h 6339260"/>
              <a:gd name="connsiteX4" fmla="*/ 281931 w 4463406"/>
              <a:gd name="connsiteY4" fmla="*/ 6339260 h 6339260"/>
              <a:gd name="connsiteX5" fmla="*/ 281931 w 4463406"/>
              <a:gd name="connsiteY5" fmla="*/ 1362320 h 6339260"/>
              <a:gd name="connsiteX6" fmla="*/ 370074 w 4463406"/>
              <a:gd name="connsiteY6" fmla="*/ 1410197 h 6339260"/>
              <a:gd name="connsiteX7" fmla="*/ 281931 w 4463406"/>
              <a:gd name="connsiteY7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0 w 4181475"/>
              <a:gd name="connsiteY6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0 h 6339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81475" h="6339260">
                <a:moveTo>
                  <a:pt x="0" y="0"/>
                </a:moveTo>
                <a:lnTo>
                  <a:pt x="4181475" y="0"/>
                </a:lnTo>
                <a:cubicBezTo>
                  <a:pt x="4180549" y="1848843"/>
                  <a:pt x="4179623" y="3760887"/>
                  <a:pt x="4178697" y="5625530"/>
                </a:cubicBezTo>
                <a:cubicBezTo>
                  <a:pt x="4178578" y="5863440"/>
                  <a:pt x="4178460" y="6101350"/>
                  <a:pt x="4178341" y="6339260"/>
                </a:cubicBezTo>
                <a:lnTo>
                  <a:pt x="0" y="6339260"/>
                </a:lnTo>
                <a:lnTo>
                  <a:pt x="0" y="0"/>
                </a:lnTo>
                <a:close/>
              </a:path>
            </a:pathLst>
          </a:custGeom>
          <a:solidFill>
            <a:srgbClr val="D8DDE3"/>
          </a:solidFill>
          <a:ln w="28575">
            <a:noFill/>
          </a:ln>
        </p:spPr>
        <p:txBody>
          <a:bodyPr wrap="square">
            <a:noAutofit/>
          </a:bodyPr>
          <a:lstStyle>
            <a:lvl1pPr marL="0" marR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icon to add a screenshot or drag into this frame. </a:t>
            </a:r>
            <a:br>
              <a:rPr lang="en-US"/>
            </a:br>
            <a:r>
              <a:rPr lang="en-US"/>
              <a:t>Be sure not to distort the shot, and send to back so that frame is in front of the image.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A54A0E3-7600-535F-7F53-6E82E2CAAB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Screenshots in frame</a:t>
            </a:r>
          </a:p>
        </p:txBody>
      </p:sp>
      <p:sp>
        <p:nvSpPr>
          <p:cNvPr id="8" name="Picture Placeholder 22">
            <a:extLst>
              <a:ext uri="{FF2B5EF4-FFF2-40B4-BE49-F238E27FC236}">
                <a16:creationId xmlns:a16="http://schemas.microsoft.com/office/drawing/2014/main" id="{5AA4AA32-3918-F31A-8A02-C124BD49E43A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550957" y="3274542"/>
            <a:ext cx="3352766" cy="4711223"/>
          </a:xfrm>
          <a:custGeom>
            <a:avLst/>
            <a:gdLst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1320771 w 4181475"/>
              <a:gd name="connsiteY9" fmla="*/ 2309735 h 6339260"/>
              <a:gd name="connsiteX10" fmla="*/ 794442 w 4181475"/>
              <a:gd name="connsiteY10" fmla="*/ 991305 h 6339260"/>
              <a:gd name="connsiteX11" fmla="*/ 24966 w 4181475"/>
              <a:gd name="connsiteY11" fmla="*/ 523327 h 6339260"/>
              <a:gd name="connsiteX12" fmla="*/ 0 w 4181475"/>
              <a:gd name="connsiteY12" fmla="*/ 516972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31946 w 4188455"/>
              <a:gd name="connsiteY11" fmla="*/ 523327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24966 w 4188455"/>
              <a:gd name="connsiteY11" fmla="*/ 659135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801422 w 4188455"/>
              <a:gd name="connsiteY9" fmla="*/ 991305 h 6339260"/>
              <a:gd name="connsiteX10" fmla="*/ 24966 w 4188455"/>
              <a:gd name="connsiteY10" fmla="*/ 659135 h 6339260"/>
              <a:gd name="connsiteX11" fmla="*/ 0 w 4188455"/>
              <a:gd name="connsiteY11" fmla="*/ 329427 h 6339260"/>
              <a:gd name="connsiteX12" fmla="*/ 6980 w 4188455"/>
              <a:gd name="connsiteY12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24966 w 4188455"/>
              <a:gd name="connsiteY9" fmla="*/ 659135 h 6339260"/>
              <a:gd name="connsiteX10" fmla="*/ 0 w 4188455"/>
              <a:gd name="connsiteY10" fmla="*/ 329427 h 6339260"/>
              <a:gd name="connsiteX11" fmla="*/ 6980 w 4188455"/>
              <a:gd name="connsiteY11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0 w 4188455"/>
              <a:gd name="connsiteY9" fmla="*/ 329427 h 6339260"/>
              <a:gd name="connsiteX10" fmla="*/ 6980 w 4188455"/>
              <a:gd name="connsiteY10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0 w 4181475"/>
              <a:gd name="connsiteY9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0 w 4181475"/>
              <a:gd name="connsiteY8" fmla="*/ 0 h 6339260"/>
              <a:gd name="connsiteX0" fmla="*/ 281931 w 4463406"/>
              <a:gd name="connsiteY0" fmla="*/ 0 h 6339260"/>
              <a:gd name="connsiteX1" fmla="*/ 4463406 w 4463406"/>
              <a:gd name="connsiteY1" fmla="*/ 0 h 6339260"/>
              <a:gd name="connsiteX2" fmla="*/ 4460628 w 4463406"/>
              <a:gd name="connsiteY2" fmla="*/ 5625530 h 6339260"/>
              <a:gd name="connsiteX3" fmla="*/ 4460272 w 4463406"/>
              <a:gd name="connsiteY3" fmla="*/ 6339260 h 6339260"/>
              <a:gd name="connsiteX4" fmla="*/ 281931 w 4463406"/>
              <a:gd name="connsiteY4" fmla="*/ 6339260 h 6339260"/>
              <a:gd name="connsiteX5" fmla="*/ 281931 w 4463406"/>
              <a:gd name="connsiteY5" fmla="*/ 1362320 h 6339260"/>
              <a:gd name="connsiteX6" fmla="*/ 370074 w 4463406"/>
              <a:gd name="connsiteY6" fmla="*/ 1410197 h 6339260"/>
              <a:gd name="connsiteX7" fmla="*/ 281931 w 4463406"/>
              <a:gd name="connsiteY7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0 w 4181475"/>
              <a:gd name="connsiteY6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0 h 6339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81475" h="6339260">
                <a:moveTo>
                  <a:pt x="0" y="0"/>
                </a:moveTo>
                <a:lnTo>
                  <a:pt x="4181475" y="0"/>
                </a:lnTo>
                <a:cubicBezTo>
                  <a:pt x="4180549" y="1848843"/>
                  <a:pt x="4179623" y="3760887"/>
                  <a:pt x="4178697" y="5625530"/>
                </a:cubicBezTo>
                <a:cubicBezTo>
                  <a:pt x="4178578" y="5863440"/>
                  <a:pt x="4178460" y="6101350"/>
                  <a:pt x="4178341" y="6339260"/>
                </a:cubicBezTo>
                <a:lnTo>
                  <a:pt x="0" y="6339260"/>
                </a:lnTo>
                <a:lnTo>
                  <a:pt x="0" y="0"/>
                </a:lnTo>
                <a:close/>
              </a:path>
            </a:pathLst>
          </a:custGeom>
          <a:solidFill>
            <a:srgbClr val="D8DDE3"/>
          </a:solidFill>
          <a:ln w="28575">
            <a:noFill/>
          </a:ln>
        </p:spPr>
        <p:txBody>
          <a:bodyPr wrap="square">
            <a:noAutofit/>
          </a:bodyPr>
          <a:lstStyle>
            <a:lvl1pPr marL="0" marR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icon to add a screenshot or drag into this frame. </a:t>
            </a:r>
            <a:br>
              <a:rPr lang="en-US"/>
            </a:br>
            <a:r>
              <a:rPr lang="en-US"/>
              <a:t>Be sure not to distort the shot, and send to back so that frame is in front of the image.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DE5E57-39CF-6D66-34C8-6D9FAE6402FB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4790E6-3419-B678-5002-16A7C5E0265B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0090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6B3CC9C9-DFB4-144F-94F2-D5E94FC4606F}"/>
              </a:ext>
            </a:extLst>
          </p:cNvPr>
          <p:cNvSpPr/>
          <p:nvPr userDrawn="1"/>
        </p:nvSpPr>
        <p:spPr>
          <a:xfrm>
            <a:off x="342900" y="8229600"/>
            <a:ext cx="1036320" cy="7698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8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AD8653B-0012-884C-AE42-F138E25DE85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7260" y="2235201"/>
            <a:ext cx="5791200" cy="863475"/>
          </a:xfrm>
          <a:prstGeom prst="rect">
            <a:avLst/>
          </a:prstGeom>
        </p:spPr>
        <p:txBody>
          <a:bodyPr wrap="square" anchor="ctr"/>
          <a:lstStyle>
            <a:lvl1pPr algn="l">
              <a:lnSpc>
                <a:spcPct val="100000"/>
              </a:lnSpc>
              <a:spcBef>
                <a:spcPts val="0"/>
              </a:spcBef>
              <a:defRPr sz="1200" b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Answer lorem ipsum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consectutor</a:t>
            </a:r>
            <a:endParaRPr lang="en-US"/>
          </a:p>
        </p:txBody>
      </p:sp>
      <p:pic>
        <p:nvPicPr>
          <p:cNvPr id="10" name="Picture 9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921ADDD1-0449-1447-AFF3-6ACF329479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" r="3029" b="-647"/>
          <a:stretch/>
        </p:blipFill>
        <p:spPr>
          <a:xfrm>
            <a:off x="411481" y="8512618"/>
            <a:ext cx="853118" cy="317375"/>
          </a:xfrm>
          <a:prstGeom prst="rect">
            <a:avLst/>
          </a:prstGeom>
        </p:spPr>
      </p:pic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98365AA8-A199-6740-8F88-58EE25D2D2F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37260" y="3420535"/>
            <a:ext cx="5791200" cy="863475"/>
          </a:xfrm>
          <a:prstGeom prst="rect">
            <a:avLst/>
          </a:prstGeom>
        </p:spPr>
        <p:txBody>
          <a:bodyPr wrap="square" anchor="ctr"/>
          <a:lstStyle>
            <a:lvl1pPr algn="l">
              <a:lnSpc>
                <a:spcPct val="100000"/>
              </a:lnSpc>
              <a:spcBef>
                <a:spcPts val="0"/>
              </a:spcBef>
              <a:defRPr sz="1200" b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Answer lorem ipsum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consectutor</a:t>
            </a:r>
            <a:endParaRPr lang="en-US"/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18611151-318B-1547-8957-74365A94604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37260" y="4555069"/>
            <a:ext cx="5791200" cy="863475"/>
          </a:xfrm>
          <a:prstGeom prst="rect">
            <a:avLst/>
          </a:prstGeom>
        </p:spPr>
        <p:txBody>
          <a:bodyPr wrap="square" anchor="ctr"/>
          <a:lstStyle>
            <a:lvl1pPr algn="l">
              <a:lnSpc>
                <a:spcPct val="100000"/>
              </a:lnSpc>
              <a:spcBef>
                <a:spcPts val="0"/>
              </a:spcBef>
              <a:defRPr sz="1200" b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Answer lorem ipsum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consectutor</a:t>
            </a:r>
            <a:endParaRPr lang="en-US"/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0CE82086-924E-C643-B31C-3A7400A6A81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7260" y="5706534"/>
            <a:ext cx="5791200" cy="863475"/>
          </a:xfrm>
          <a:prstGeom prst="rect">
            <a:avLst/>
          </a:prstGeom>
        </p:spPr>
        <p:txBody>
          <a:bodyPr wrap="square" anchor="ctr"/>
          <a:lstStyle>
            <a:lvl1pPr algn="l">
              <a:lnSpc>
                <a:spcPct val="100000"/>
              </a:lnSpc>
              <a:spcBef>
                <a:spcPts val="0"/>
              </a:spcBef>
              <a:defRPr sz="1200" b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Answer lorem ipsum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consectutor</a:t>
            </a:r>
            <a:endParaRPr lang="en-US"/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557ABC1D-5B7A-9149-971F-8E25E2EEF2A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37260" y="6858001"/>
            <a:ext cx="5791200" cy="863475"/>
          </a:xfrm>
          <a:prstGeom prst="rect">
            <a:avLst/>
          </a:prstGeom>
        </p:spPr>
        <p:txBody>
          <a:bodyPr wrap="square" anchor="ctr"/>
          <a:lstStyle>
            <a:lvl1pPr algn="l">
              <a:lnSpc>
                <a:spcPct val="100000"/>
              </a:lnSpc>
              <a:spcBef>
                <a:spcPts val="0"/>
              </a:spcBef>
              <a:defRPr sz="1200" b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Answer lorem ipsum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consectutor</a:t>
            </a:r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42CF8B9-7135-D503-7636-917125C55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313D19D-155D-3487-137C-C0442EA5A39E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7F05A9-A93E-16FE-DD09-BB4295F0FCA6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9266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image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0A00D518-F9FF-0246-B825-699CD30B4CC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941320" y="0"/>
            <a:ext cx="4373880" cy="9144000"/>
          </a:xfrm>
          <a:custGeom>
            <a:avLst/>
            <a:gdLst>
              <a:gd name="connsiteX0" fmla="*/ 0 w 7289800"/>
              <a:gd name="connsiteY0" fmla="*/ 0 h 6858000"/>
              <a:gd name="connsiteX1" fmla="*/ 7289800 w 7289800"/>
              <a:gd name="connsiteY1" fmla="*/ 0 h 6858000"/>
              <a:gd name="connsiteX2" fmla="*/ 7289800 w 7289800"/>
              <a:gd name="connsiteY2" fmla="*/ 6858000 h 6858000"/>
              <a:gd name="connsiteX3" fmla="*/ 247038 w 7289800"/>
              <a:gd name="connsiteY3" fmla="*/ 6858000 h 6858000"/>
              <a:gd name="connsiteX4" fmla="*/ 261896 w 7289800"/>
              <a:gd name="connsiteY4" fmla="*/ 6843834 h 6858000"/>
              <a:gd name="connsiteX5" fmla="*/ 1676366 w 7289800"/>
              <a:gd name="connsiteY5" fmla="*/ 3429001 h 6858000"/>
              <a:gd name="connsiteX6" fmla="*/ 261896 w 7289800"/>
              <a:gd name="connsiteY6" fmla="*/ 14168 h 6858000"/>
              <a:gd name="connsiteX7" fmla="*/ 247037 w 7289800"/>
              <a:gd name="connsiteY7" fmla="*/ 1 h 6858000"/>
              <a:gd name="connsiteX8" fmla="*/ 0 w 7289800"/>
              <a:gd name="connsiteY8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89800" h="6858000">
                <a:moveTo>
                  <a:pt x="0" y="0"/>
                </a:moveTo>
                <a:lnTo>
                  <a:pt x="7289800" y="0"/>
                </a:lnTo>
                <a:lnTo>
                  <a:pt x="7289800" y="6858000"/>
                </a:lnTo>
                <a:lnTo>
                  <a:pt x="247038" y="6858000"/>
                </a:lnTo>
                <a:lnTo>
                  <a:pt x="261896" y="6843834"/>
                </a:lnTo>
                <a:cubicBezTo>
                  <a:pt x="1135828" y="5969902"/>
                  <a:pt x="1676366" y="4762576"/>
                  <a:pt x="1676366" y="3429001"/>
                </a:cubicBezTo>
                <a:cubicBezTo>
                  <a:pt x="1676366" y="2095426"/>
                  <a:pt x="1135828" y="888100"/>
                  <a:pt x="261896" y="14168"/>
                </a:cubicBezTo>
                <a:lnTo>
                  <a:pt x="247037" y="1"/>
                </a:lnTo>
                <a:lnTo>
                  <a:pt x="0" y="1"/>
                </a:lnTo>
                <a:close/>
              </a:path>
            </a:pathLst>
          </a:custGeom>
          <a:solidFill>
            <a:srgbClr val="D8DDE3"/>
          </a:solidFill>
        </p:spPr>
        <p:txBody>
          <a:bodyPr wrap="square">
            <a:noAutofit/>
          </a:bodyPr>
          <a:lstStyle>
            <a:lvl1pPr algn="ctr"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Freeform 25">
            <a:extLst>
              <a:ext uri="{FF2B5EF4-FFF2-40B4-BE49-F238E27FC236}">
                <a16:creationId xmlns:a16="http://schemas.microsoft.com/office/drawing/2014/main" id="{13E9B769-EAE4-874F-B1F8-8963486EE19C}"/>
              </a:ext>
            </a:extLst>
          </p:cNvPr>
          <p:cNvSpPr/>
          <p:nvPr userDrawn="1"/>
        </p:nvSpPr>
        <p:spPr>
          <a:xfrm>
            <a:off x="0" y="4"/>
            <a:ext cx="3956764" cy="9143999"/>
          </a:xfrm>
          <a:custGeom>
            <a:avLst/>
            <a:gdLst>
              <a:gd name="connsiteX0" fmla="*/ 0 w 6578565"/>
              <a:gd name="connsiteY0" fmla="*/ 0 h 6857999"/>
              <a:gd name="connsiteX1" fmla="*/ 5149236 w 6578565"/>
              <a:gd name="connsiteY1" fmla="*/ 0 h 6857999"/>
              <a:gd name="connsiteX2" fmla="*/ 5164095 w 6578565"/>
              <a:gd name="connsiteY2" fmla="*/ 14167 h 6857999"/>
              <a:gd name="connsiteX3" fmla="*/ 6578565 w 6578565"/>
              <a:gd name="connsiteY3" fmla="*/ 3429000 h 6857999"/>
              <a:gd name="connsiteX4" fmla="*/ 5164095 w 6578565"/>
              <a:gd name="connsiteY4" fmla="*/ 6843833 h 6857999"/>
              <a:gd name="connsiteX5" fmla="*/ 5149237 w 6578565"/>
              <a:gd name="connsiteY5" fmla="*/ 6857999 h 6857999"/>
              <a:gd name="connsiteX6" fmla="*/ 0 w 6578565"/>
              <a:gd name="connsiteY6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78565" h="6857999">
                <a:moveTo>
                  <a:pt x="0" y="0"/>
                </a:moveTo>
                <a:lnTo>
                  <a:pt x="5149236" y="0"/>
                </a:lnTo>
                <a:lnTo>
                  <a:pt x="5164095" y="14167"/>
                </a:lnTo>
                <a:cubicBezTo>
                  <a:pt x="6038027" y="888099"/>
                  <a:pt x="6578565" y="2095425"/>
                  <a:pt x="6578565" y="3429000"/>
                </a:cubicBezTo>
                <a:cubicBezTo>
                  <a:pt x="6578565" y="4762575"/>
                  <a:pt x="6038027" y="5969901"/>
                  <a:pt x="5164095" y="6843833"/>
                </a:cubicBezTo>
                <a:lnTo>
                  <a:pt x="5149237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080"/>
          </a:p>
        </p:txBody>
      </p:sp>
      <p:sp>
        <p:nvSpPr>
          <p:cNvPr id="14" name="Text Placeholder 16">
            <a:extLst>
              <a:ext uri="{FF2B5EF4-FFF2-40B4-BE49-F238E27FC236}">
                <a16:creationId xmlns:a16="http://schemas.microsoft.com/office/drawing/2014/main" id="{BFD18946-010B-4C44-A176-7F0BA9EF952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75" y="7196566"/>
            <a:ext cx="2266626" cy="1100667"/>
          </a:xfrm>
        </p:spPr>
        <p:txBody>
          <a:bodyPr anchor="b"/>
          <a:lstStyle>
            <a:lvl1pPr>
              <a:lnSpc>
                <a:spcPct val="120000"/>
              </a:lnSpc>
              <a:spcBef>
                <a:spcPts val="0"/>
              </a:spcBef>
              <a:defRPr sz="84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add name, date, or subhead text</a:t>
            </a: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05EC3CE1-EB95-D445-BCE4-04E633F9B5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975" y="2465132"/>
            <a:ext cx="3455346" cy="4358111"/>
          </a:xfrm>
        </p:spPr>
        <p:txBody>
          <a:bodyPr anchor="ctr"/>
          <a:lstStyle>
            <a:lvl1pPr>
              <a:lnSpc>
                <a:spcPct val="100000"/>
              </a:lnSpc>
              <a:defRPr sz="276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2" name="Picture 1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38ED0C71-4972-C5B8-5345-0A44CD2F80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" r="3029" b="-647"/>
          <a:stretch/>
        </p:blipFill>
        <p:spPr>
          <a:xfrm>
            <a:off x="247972" y="1288391"/>
            <a:ext cx="822960" cy="306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570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imple Title - partnership op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40051247-CAC3-A945-BF15-D14F27EAFB1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7975" y="7196566"/>
            <a:ext cx="2266626" cy="1100667"/>
          </a:xfrm>
        </p:spPr>
        <p:txBody>
          <a:bodyPr anchor="b"/>
          <a:lstStyle>
            <a:lvl1pPr>
              <a:lnSpc>
                <a:spcPts val="1440"/>
              </a:lnSpc>
              <a:spcBef>
                <a:spcPts val="0"/>
              </a:spcBef>
              <a:defRPr sz="84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add name, date, or subhead text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0D1E531-7060-5047-AC3F-A8D7BAE7AF54}"/>
              </a:ext>
            </a:extLst>
          </p:cNvPr>
          <p:cNvGrpSpPr/>
          <p:nvPr userDrawn="1"/>
        </p:nvGrpSpPr>
        <p:grpSpPr>
          <a:xfrm rot="5400000">
            <a:off x="636339" y="6138514"/>
            <a:ext cx="13357727" cy="6010978"/>
            <a:chOff x="13994714" y="-5392775"/>
            <a:chExt cx="10972800" cy="10972800"/>
          </a:xfrm>
        </p:grpSpPr>
        <p:sp>
          <p:nvSpPr>
            <p:cNvPr id="12" name="Arc 11">
              <a:extLst>
                <a:ext uri="{FF2B5EF4-FFF2-40B4-BE49-F238E27FC236}">
                  <a16:creationId xmlns:a16="http://schemas.microsoft.com/office/drawing/2014/main" id="{A276C529-313B-9B43-8634-DAE57758A9A4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3994714" y="-5392775"/>
              <a:ext cx="10972800" cy="109728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3" name="Arc 12">
              <a:extLst>
                <a:ext uri="{FF2B5EF4-FFF2-40B4-BE49-F238E27FC236}">
                  <a16:creationId xmlns:a16="http://schemas.microsoft.com/office/drawing/2014/main" id="{99D4A4BF-80AB-614B-AB66-288402FB900F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4451914" y="-4935576"/>
              <a:ext cx="10058400" cy="100584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4" name="Arc 13">
              <a:extLst>
                <a:ext uri="{FF2B5EF4-FFF2-40B4-BE49-F238E27FC236}">
                  <a16:creationId xmlns:a16="http://schemas.microsoft.com/office/drawing/2014/main" id="{13905772-A72D-4943-9AF2-70AF98E78FE4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4909114" y="-4478377"/>
              <a:ext cx="9144000" cy="91440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5" name="Arc 14">
              <a:extLst>
                <a:ext uri="{FF2B5EF4-FFF2-40B4-BE49-F238E27FC236}">
                  <a16:creationId xmlns:a16="http://schemas.microsoft.com/office/drawing/2014/main" id="{B13F3421-2D48-C048-BCD3-02B71B38A2E8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5364463" y="-4021178"/>
              <a:ext cx="8229600" cy="82296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6" name="Arc 15">
              <a:extLst>
                <a:ext uri="{FF2B5EF4-FFF2-40B4-BE49-F238E27FC236}">
                  <a16:creationId xmlns:a16="http://schemas.microsoft.com/office/drawing/2014/main" id="{77F4BDF0-509A-1644-AEB9-B26B02F8D21F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5821663" y="-3563979"/>
              <a:ext cx="7315200" cy="73152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8" name="Arc 17">
              <a:extLst>
                <a:ext uri="{FF2B5EF4-FFF2-40B4-BE49-F238E27FC236}">
                  <a16:creationId xmlns:a16="http://schemas.microsoft.com/office/drawing/2014/main" id="{70E2F4D6-9AE8-D442-A274-853605FE2E77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6278863" y="-3106779"/>
              <a:ext cx="6400800" cy="64008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9" name="Arc 18">
              <a:extLst>
                <a:ext uri="{FF2B5EF4-FFF2-40B4-BE49-F238E27FC236}">
                  <a16:creationId xmlns:a16="http://schemas.microsoft.com/office/drawing/2014/main" id="{552FE2AD-E6D2-F942-A84F-CA2C9D8DA524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6736063" y="-2649579"/>
              <a:ext cx="5486400" cy="54864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4D18D4D8-2741-6848-8B53-2B0B8AA67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974" y="3344367"/>
            <a:ext cx="4404360" cy="3478879"/>
          </a:xfrm>
        </p:spPr>
        <p:txBody>
          <a:bodyPr anchor="ctr"/>
          <a:lstStyle>
            <a:lvl1pPr>
              <a:lnSpc>
                <a:spcPct val="100000"/>
              </a:lnSpc>
              <a:defRPr sz="276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E9AB836-8E73-C190-D800-23BAE1D14FAA}"/>
              </a:ext>
            </a:extLst>
          </p:cNvPr>
          <p:cNvCxnSpPr/>
          <p:nvPr userDrawn="1"/>
        </p:nvCxnSpPr>
        <p:spPr>
          <a:xfrm>
            <a:off x="1249154" y="1194982"/>
            <a:ext cx="0" cy="509511"/>
          </a:xfrm>
          <a:prstGeom prst="line">
            <a:avLst/>
          </a:prstGeom>
          <a:ln>
            <a:solidFill>
              <a:srgbClr val="7876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11">
            <a:extLst>
              <a:ext uri="{FF2B5EF4-FFF2-40B4-BE49-F238E27FC236}">
                <a16:creationId xmlns:a16="http://schemas.microsoft.com/office/drawing/2014/main" id="{452EB764-FDAB-CBC4-E2C0-495F60FBA098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430505" y="1041840"/>
            <a:ext cx="829580" cy="890016"/>
          </a:xfrm>
          <a:prstGeom prst="rect">
            <a:avLst/>
          </a:prstGeom>
        </p:spPr>
        <p:txBody>
          <a:bodyPr/>
          <a:lstStyle>
            <a:lvl1pPr algn="ctr">
              <a:defRPr sz="84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Insert partner logo here</a:t>
            </a:r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FDD82C69-56D6-733E-A11F-DD27554117BF}"/>
              </a:ext>
            </a:extLst>
          </p:cNvPr>
          <p:cNvSpPr/>
          <p:nvPr userDrawn="1"/>
        </p:nvSpPr>
        <p:spPr>
          <a:xfrm rot="10800000">
            <a:off x="5060893" y="-5885699"/>
            <a:ext cx="4508234" cy="10018296"/>
          </a:xfrm>
          <a:prstGeom prst="arc">
            <a:avLst/>
          </a:prstGeom>
          <a:ln w="2540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80"/>
          </a:p>
        </p:txBody>
      </p:sp>
      <p:pic>
        <p:nvPicPr>
          <p:cNvPr id="20" name="Picture 19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1CE17DF9-DE5D-6ABF-A780-DA1B9EF0AF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" r="3029" b="-647"/>
          <a:stretch/>
        </p:blipFill>
        <p:spPr>
          <a:xfrm>
            <a:off x="247972" y="1288391"/>
            <a:ext cx="822960" cy="306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01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reaker Page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D18D4D8-2741-6848-8B53-2B0B8AA67B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9295" y="2622487"/>
            <a:ext cx="3192586" cy="3259623"/>
          </a:xfrm>
        </p:spPr>
        <p:txBody>
          <a:bodyPr anchor="b" anchorCtr="0"/>
          <a:lstStyle>
            <a:lvl1pPr>
              <a:lnSpc>
                <a:spcPct val="100000"/>
              </a:lnSpc>
              <a:defRPr sz="276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breaker title</a:t>
            </a:r>
          </a:p>
        </p:txBody>
      </p:sp>
      <p:sp>
        <p:nvSpPr>
          <p:cNvPr id="9" name="Picture Placeholder 26">
            <a:extLst>
              <a:ext uri="{FF2B5EF4-FFF2-40B4-BE49-F238E27FC236}">
                <a16:creationId xmlns:a16="http://schemas.microsoft.com/office/drawing/2014/main" id="{435A56B1-F23F-E343-B168-FE2057012F0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715507" y="-2337"/>
            <a:ext cx="5800826" cy="9165391"/>
          </a:xfrm>
          <a:custGeom>
            <a:avLst/>
            <a:gdLst>
              <a:gd name="connsiteX0" fmla="*/ 1243818 w 9668043"/>
              <a:gd name="connsiteY0" fmla="*/ 0 h 6874042"/>
              <a:gd name="connsiteX1" fmla="*/ 9668043 w 9668043"/>
              <a:gd name="connsiteY1" fmla="*/ 0 h 6874042"/>
              <a:gd name="connsiteX2" fmla="*/ 9668043 w 9668043"/>
              <a:gd name="connsiteY2" fmla="*/ 6874042 h 6874042"/>
              <a:gd name="connsiteX3" fmla="*/ 830570 w 9668043"/>
              <a:gd name="connsiteY3" fmla="*/ 6874042 h 6874042"/>
              <a:gd name="connsiteX4" fmla="*/ 758428 w 9668043"/>
              <a:gd name="connsiteY4" fmla="*/ 6748575 h 6874042"/>
              <a:gd name="connsiteX5" fmla="*/ 0 w 9668043"/>
              <a:gd name="connsiteY5" fmla="*/ 3753316 h 6874042"/>
              <a:gd name="connsiteX6" fmla="*/ 1073184 w 9668043"/>
              <a:gd name="connsiteY6" fmla="*/ 239952 h 6874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668043" h="6874042">
                <a:moveTo>
                  <a:pt x="1243818" y="0"/>
                </a:moveTo>
                <a:lnTo>
                  <a:pt x="9668043" y="0"/>
                </a:lnTo>
                <a:lnTo>
                  <a:pt x="9668043" y="6874042"/>
                </a:lnTo>
                <a:lnTo>
                  <a:pt x="830570" y="6874042"/>
                </a:lnTo>
                <a:lnTo>
                  <a:pt x="758428" y="6748575"/>
                </a:lnTo>
                <a:cubicBezTo>
                  <a:pt x="274744" y="5858195"/>
                  <a:pt x="0" y="4837841"/>
                  <a:pt x="0" y="3753316"/>
                </a:cubicBezTo>
                <a:cubicBezTo>
                  <a:pt x="0" y="2451887"/>
                  <a:pt x="395632" y="1242862"/>
                  <a:pt x="1073184" y="239952"/>
                </a:cubicBezTo>
                <a:close/>
              </a:path>
            </a:pathLst>
          </a:custGeom>
          <a:solidFill>
            <a:srgbClr val="D8DDE3"/>
          </a:solidFill>
        </p:spPr>
        <p:txBody>
          <a:bodyPr wrap="square" tIns="548640" bIns="0" anchor="t">
            <a:noAutofit/>
          </a:bodyPr>
          <a:lstStyle>
            <a:lvl1pPr algn="ctr"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an image </a:t>
            </a:r>
            <a:br>
              <a:rPr lang="en-US"/>
            </a:br>
            <a:r>
              <a:rPr lang="en-US"/>
              <a:t>or drag into this shape.</a:t>
            </a:r>
          </a:p>
          <a:p>
            <a:r>
              <a:rPr lang="en-US"/>
              <a:t>Send to back after placing image.</a:t>
            </a:r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33589EC0-A064-B64E-8D0C-2C248AE9FB0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9294" y="6579115"/>
            <a:ext cx="1597452" cy="1100667"/>
          </a:xfrm>
        </p:spPr>
        <p:txBody>
          <a:bodyPr anchor="t" anchorCtr="0"/>
          <a:lstStyle>
            <a:lvl1pPr>
              <a:lnSpc>
                <a:spcPct val="120000"/>
              </a:lnSpc>
              <a:spcBef>
                <a:spcPts val="0"/>
              </a:spcBef>
              <a:defRPr sz="84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add subhead</a:t>
            </a:r>
          </a:p>
        </p:txBody>
      </p:sp>
      <p:sp>
        <p:nvSpPr>
          <p:cNvPr id="19" name="Arc 18">
            <a:extLst>
              <a:ext uri="{FF2B5EF4-FFF2-40B4-BE49-F238E27FC236}">
                <a16:creationId xmlns:a16="http://schemas.microsoft.com/office/drawing/2014/main" id="{16E60E30-7337-3B44-9E72-4171B3F348DC}"/>
              </a:ext>
            </a:extLst>
          </p:cNvPr>
          <p:cNvSpPr/>
          <p:nvPr userDrawn="1"/>
        </p:nvSpPr>
        <p:spPr>
          <a:xfrm>
            <a:off x="-1111397" y="604030"/>
            <a:ext cx="1816610" cy="4036908"/>
          </a:xfrm>
          <a:prstGeom prst="arc">
            <a:avLst/>
          </a:prstGeom>
          <a:ln w="1016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80"/>
          </a:p>
        </p:txBody>
      </p:sp>
    </p:spTree>
    <p:extLst>
      <p:ext uri="{BB962C8B-B14F-4D97-AF65-F5344CB8AC3E}">
        <p14:creationId xmlns:p14="http://schemas.microsoft.com/office/powerpoint/2010/main" val="25703002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Page 2 Options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A392FA-1CB7-993E-7539-1A1F472527C9}"/>
              </a:ext>
            </a:extLst>
          </p:cNvPr>
          <p:cNvSpPr/>
          <p:nvPr userDrawn="1"/>
        </p:nvSpPr>
        <p:spPr>
          <a:xfrm>
            <a:off x="0" y="0"/>
            <a:ext cx="7315200" cy="9144000"/>
          </a:xfrm>
          <a:prstGeom prst="rect">
            <a:avLst/>
          </a:prstGeom>
          <a:solidFill>
            <a:schemeClr val="tx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8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D18D4D8-2741-6848-8B53-2B0B8AA67B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1480" y="2657859"/>
            <a:ext cx="6492240" cy="2241835"/>
          </a:xfrm>
        </p:spPr>
        <p:txBody>
          <a:bodyPr anchor="b"/>
          <a:lstStyle>
            <a:lvl1pPr algn="ctr">
              <a:lnSpc>
                <a:spcPts val="3720"/>
              </a:lnSpc>
              <a:defRPr sz="276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breaker title</a:t>
            </a:r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EEB23508-8913-5845-AEBC-769FD975A1D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08760" y="5496513"/>
            <a:ext cx="4297680" cy="1526612"/>
          </a:xfrm>
        </p:spPr>
        <p:txBody>
          <a:bodyPr anchor="t"/>
          <a:lstStyle>
            <a:lvl1pPr algn="ctr">
              <a:lnSpc>
                <a:spcPts val="2160"/>
              </a:lnSpc>
              <a:spcBef>
                <a:spcPts val="0"/>
              </a:spcBef>
              <a:defRPr sz="84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add subhead</a:t>
            </a:r>
          </a:p>
        </p:txBody>
      </p:sp>
    </p:spTree>
    <p:extLst>
      <p:ext uri="{BB962C8B-B14F-4D97-AF65-F5344CB8AC3E}">
        <p14:creationId xmlns:p14="http://schemas.microsoft.com/office/powerpoint/2010/main" val="368103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with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30D1E531-7060-5047-AC3F-A8D7BAE7AF54}"/>
              </a:ext>
            </a:extLst>
          </p:cNvPr>
          <p:cNvGrpSpPr/>
          <p:nvPr userDrawn="1"/>
        </p:nvGrpSpPr>
        <p:grpSpPr>
          <a:xfrm rot="5400000">
            <a:off x="636339" y="6138514"/>
            <a:ext cx="13357727" cy="6010978"/>
            <a:chOff x="13994714" y="-5392775"/>
            <a:chExt cx="10972800" cy="10972800"/>
          </a:xfrm>
        </p:grpSpPr>
        <p:sp>
          <p:nvSpPr>
            <p:cNvPr id="12" name="Arc 11">
              <a:extLst>
                <a:ext uri="{FF2B5EF4-FFF2-40B4-BE49-F238E27FC236}">
                  <a16:creationId xmlns:a16="http://schemas.microsoft.com/office/drawing/2014/main" id="{A276C529-313B-9B43-8634-DAE57758A9A4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3994714" y="-5392775"/>
              <a:ext cx="10972800" cy="109728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3" name="Arc 12">
              <a:extLst>
                <a:ext uri="{FF2B5EF4-FFF2-40B4-BE49-F238E27FC236}">
                  <a16:creationId xmlns:a16="http://schemas.microsoft.com/office/drawing/2014/main" id="{99D4A4BF-80AB-614B-AB66-288402FB900F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4451914" y="-4935576"/>
              <a:ext cx="10058400" cy="100584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4" name="Arc 13">
              <a:extLst>
                <a:ext uri="{FF2B5EF4-FFF2-40B4-BE49-F238E27FC236}">
                  <a16:creationId xmlns:a16="http://schemas.microsoft.com/office/drawing/2014/main" id="{13905772-A72D-4943-9AF2-70AF98E78FE4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4909114" y="-4478377"/>
              <a:ext cx="9144000" cy="91440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5" name="Arc 14">
              <a:extLst>
                <a:ext uri="{FF2B5EF4-FFF2-40B4-BE49-F238E27FC236}">
                  <a16:creationId xmlns:a16="http://schemas.microsoft.com/office/drawing/2014/main" id="{B13F3421-2D48-C048-BCD3-02B71B38A2E8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5364463" y="-4021178"/>
              <a:ext cx="8229600" cy="82296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6" name="Arc 15">
              <a:extLst>
                <a:ext uri="{FF2B5EF4-FFF2-40B4-BE49-F238E27FC236}">
                  <a16:creationId xmlns:a16="http://schemas.microsoft.com/office/drawing/2014/main" id="{77F4BDF0-509A-1644-AEB9-B26B02F8D21F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5821663" y="-3563979"/>
              <a:ext cx="7315200" cy="73152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8" name="Arc 17">
              <a:extLst>
                <a:ext uri="{FF2B5EF4-FFF2-40B4-BE49-F238E27FC236}">
                  <a16:creationId xmlns:a16="http://schemas.microsoft.com/office/drawing/2014/main" id="{70E2F4D6-9AE8-D442-A274-853605FE2E77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6278863" y="-3106779"/>
              <a:ext cx="6400800" cy="64008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9" name="Arc 18">
              <a:extLst>
                <a:ext uri="{FF2B5EF4-FFF2-40B4-BE49-F238E27FC236}">
                  <a16:creationId xmlns:a16="http://schemas.microsoft.com/office/drawing/2014/main" id="{552FE2AD-E6D2-F942-A84F-CA2C9D8DA524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6736063" y="-2649579"/>
              <a:ext cx="5486400" cy="54864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</p:grpSp>
      <p:sp>
        <p:nvSpPr>
          <p:cNvPr id="4" name="Text Placeholder 29">
            <a:extLst>
              <a:ext uri="{FF2B5EF4-FFF2-40B4-BE49-F238E27FC236}">
                <a16:creationId xmlns:a16="http://schemas.microsoft.com/office/drawing/2014/main" id="{0A75A3BE-6328-13DE-9025-0635B463703E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1508761" y="3066287"/>
            <a:ext cx="2550494" cy="3432507"/>
          </a:xfrm>
        </p:spPr>
        <p:txBody>
          <a:bodyPr anchor="ctr"/>
          <a:lstStyle/>
          <a:p>
            <a:pPr lvl="0" algn="l"/>
            <a:r>
              <a:rPr lang="en-US">
                <a:solidFill>
                  <a:schemeClr val="bg2"/>
                </a:solidFill>
              </a:rPr>
              <a:t>Click to edit Master text styles</a:t>
            </a:r>
          </a:p>
          <a:p>
            <a:pPr lvl="1" algn="l"/>
            <a:r>
              <a:rPr lang="en-US">
                <a:solidFill>
                  <a:schemeClr val="bg2"/>
                </a:solidFill>
              </a:rPr>
              <a:t>Second level</a:t>
            </a:r>
          </a:p>
          <a:p>
            <a:pPr lvl="2" algn="l"/>
            <a:r>
              <a:rPr lang="en-US">
                <a:solidFill>
                  <a:schemeClr val="bg2"/>
                </a:solidFill>
              </a:rPr>
              <a:t>Third level</a:t>
            </a:r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94DC803A-4AC3-F112-DF9F-0FDB83DDFF21}"/>
              </a:ext>
            </a:extLst>
          </p:cNvPr>
          <p:cNvSpPr>
            <a:spLocks noGrp="1" noChangeAspect="1"/>
          </p:cNvSpPr>
          <p:nvPr>
            <p:ph type="pic" sz="quarter" idx="31"/>
          </p:nvPr>
        </p:nvSpPr>
        <p:spPr>
          <a:xfrm>
            <a:off x="4365752" y="3066287"/>
            <a:ext cx="1544628" cy="3432507"/>
          </a:xfrm>
          <a:prstGeom prst="ellipse">
            <a:avLst/>
          </a:prstGeom>
          <a:solidFill>
            <a:srgbClr val="D8DDE3"/>
          </a:solidFill>
        </p:spPr>
        <p:txBody>
          <a:bodyPr/>
          <a:lstStyle>
            <a:lvl1pPr algn="ctr"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485987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18" Type="http://schemas.openxmlformats.org/officeDocument/2006/relationships/slideLayout" Target="../slideLayouts/slideLayout33.xml"/><Relationship Id="rId26" Type="http://schemas.openxmlformats.org/officeDocument/2006/relationships/slideLayout" Target="../slideLayouts/slideLayout41.xml"/><Relationship Id="rId3" Type="http://schemas.openxmlformats.org/officeDocument/2006/relationships/slideLayout" Target="../slideLayouts/slideLayout18.xml"/><Relationship Id="rId21" Type="http://schemas.openxmlformats.org/officeDocument/2006/relationships/slideLayout" Target="../slideLayouts/slideLayout36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slideLayout" Target="../slideLayouts/slideLayout32.xml"/><Relationship Id="rId25" Type="http://schemas.openxmlformats.org/officeDocument/2006/relationships/slideLayout" Target="../slideLayouts/slideLayout40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20" Type="http://schemas.openxmlformats.org/officeDocument/2006/relationships/slideLayout" Target="../slideLayouts/slideLayout35.xml"/><Relationship Id="rId29" Type="http://schemas.openxmlformats.org/officeDocument/2006/relationships/slideLayout" Target="../slideLayouts/slideLayout44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2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23" Type="http://schemas.openxmlformats.org/officeDocument/2006/relationships/slideLayout" Target="../slideLayouts/slideLayout38.xml"/><Relationship Id="rId28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25.xml"/><Relationship Id="rId19" Type="http://schemas.openxmlformats.org/officeDocument/2006/relationships/slideLayout" Target="../slideLayouts/slideLayout34.xml"/><Relationship Id="rId31" Type="http://schemas.openxmlformats.org/officeDocument/2006/relationships/image" Target="../media/image6.png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Relationship Id="rId22" Type="http://schemas.openxmlformats.org/officeDocument/2006/relationships/slideLayout" Target="../slideLayouts/slideLayout37.xml"/><Relationship Id="rId27" Type="http://schemas.openxmlformats.org/officeDocument/2006/relationships/slideLayout" Target="../slideLayouts/slideLayout42.xml"/><Relationship Id="rId30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720" y="1219203"/>
            <a:ext cx="6477000" cy="54207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720" y="2133603"/>
            <a:ext cx="5379720" cy="569595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lvl="1" indent="0" algn="l" defTabSz="411470" rtl="0" eaLnBrk="1" latinLnBrk="0" hangingPunct="1">
              <a:lnSpc>
                <a:spcPct val="150000"/>
              </a:lnSpc>
              <a:spcBef>
                <a:spcPts val="720"/>
              </a:spcBef>
              <a:buFont typeface="Arial"/>
              <a:buNone/>
            </a:pPr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D3A2E21D-34F0-3E41-262B-592E19BC76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46168" y="8456939"/>
            <a:ext cx="551456" cy="486835"/>
          </a:xfrm>
          <a:prstGeom prst="rect">
            <a:avLst/>
          </a:prstGeom>
        </p:spPr>
        <p:txBody>
          <a:bodyPr lIns="0" rIns="0" anchor="b"/>
          <a:lstStyle>
            <a:lvl1pPr algn="r">
              <a:defRPr sz="600">
                <a:solidFill>
                  <a:srgbClr val="7876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0D2EAA55-B0D2-C575-8C13-142D08D331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8760" y="8456939"/>
            <a:ext cx="4297680" cy="4868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600">
                <a:solidFill>
                  <a:srgbClr val="7876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88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824" r:id="rId2"/>
    <p:sldLayoutId id="2147483785" r:id="rId3"/>
    <p:sldLayoutId id="2147483786" r:id="rId4"/>
    <p:sldLayoutId id="2147483689" r:id="rId5"/>
    <p:sldLayoutId id="2147483779" r:id="rId6"/>
    <p:sldLayoutId id="2147483707" r:id="rId7"/>
    <p:sldLayoutId id="2147483697" r:id="rId8"/>
    <p:sldLayoutId id="2147483777" r:id="rId9"/>
    <p:sldLayoutId id="2147483760" r:id="rId10"/>
    <p:sldLayoutId id="2147483769" r:id="rId11"/>
    <p:sldLayoutId id="2147483780" r:id="rId12"/>
    <p:sldLayoutId id="2147483770" r:id="rId13"/>
    <p:sldLayoutId id="2147483711" r:id="rId14"/>
    <p:sldLayoutId id="2147483753" r:id="rId15"/>
  </p:sldLayoutIdLst>
  <p:hf hdr="0" ftr="0" dt="0"/>
  <p:txStyles>
    <p:titleStyle>
      <a:lvl1pPr algn="l" defTabSz="411470" rtl="0" eaLnBrk="1" latinLnBrk="0" hangingPunct="1">
        <a:lnSpc>
          <a:spcPct val="100000"/>
        </a:lnSpc>
        <a:spcBef>
          <a:spcPct val="0"/>
        </a:spcBef>
        <a:buNone/>
        <a:defRPr sz="1800" b="1" kern="1200">
          <a:solidFill>
            <a:schemeClr val="tx2"/>
          </a:solidFill>
          <a:latin typeface="Georgia" panose="02040502050405020303" pitchFamily="18" charset="0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411470" rtl="0" eaLnBrk="1" latinLnBrk="0" hangingPunct="1">
        <a:lnSpc>
          <a:spcPct val="100000"/>
        </a:lnSpc>
        <a:spcBef>
          <a:spcPts val="360"/>
        </a:spcBef>
        <a:buFontTx/>
        <a:buNone/>
        <a:defRPr sz="1200" b="1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defTabSz="411470" rtl="0" eaLnBrk="1" latinLnBrk="0" hangingPunct="1">
        <a:lnSpc>
          <a:spcPct val="150000"/>
        </a:lnSpc>
        <a:spcBef>
          <a:spcPts val="360"/>
        </a:spcBef>
        <a:spcAft>
          <a:spcPts val="360"/>
        </a:spcAft>
        <a:buFont typeface="Arial"/>
        <a:buNone/>
        <a:defRPr sz="84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09726" indent="-109726" algn="l" defTabSz="411470" rtl="0" eaLnBrk="1" latinLnBrk="0" hangingPunct="1">
        <a:lnSpc>
          <a:spcPct val="120000"/>
        </a:lnSpc>
        <a:spcBef>
          <a:spcPts val="240"/>
        </a:spcBef>
        <a:buFont typeface="Arial"/>
        <a:buChar char="•"/>
        <a:defRPr sz="84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246882" indent="-109726" algn="l" defTabSz="411470" rtl="0" eaLnBrk="1" latinLnBrk="0" hangingPunct="1">
        <a:lnSpc>
          <a:spcPct val="120000"/>
        </a:lnSpc>
        <a:spcBef>
          <a:spcPts val="240"/>
        </a:spcBef>
        <a:buFont typeface="Arial"/>
        <a:buChar char="•"/>
        <a:defRPr sz="84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356607" indent="-109726" algn="l" defTabSz="411470" rtl="0" eaLnBrk="1" latinLnBrk="0" hangingPunct="1">
        <a:lnSpc>
          <a:spcPct val="120000"/>
        </a:lnSpc>
        <a:spcBef>
          <a:spcPts val="240"/>
        </a:spcBef>
        <a:buFont typeface="System Font Regular"/>
        <a:buChar char="-"/>
        <a:defRPr sz="84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131542" indent="-102868" algn="l" defTabSz="411470" rtl="0" eaLnBrk="1" latinLnBrk="0" hangingPunct="1">
        <a:lnSpc>
          <a:spcPct val="90000"/>
        </a:lnSpc>
        <a:spcBef>
          <a:spcPts val="225"/>
        </a:spcBef>
        <a:buFont typeface="Arial"/>
        <a:buChar char="•"/>
        <a:defRPr sz="810" kern="1200">
          <a:solidFill>
            <a:schemeClr val="tx1"/>
          </a:solidFill>
          <a:latin typeface="+mn-lt"/>
          <a:ea typeface="+mn-ea"/>
          <a:cs typeface="+mn-cs"/>
        </a:defRPr>
      </a:lvl6pPr>
      <a:lvl7pPr marL="1337277" indent="-102868" algn="l" defTabSz="411470" rtl="0" eaLnBrk="1" latinLnBrk="0" hangingPunct="1">
        <a:lnSpc>
          <a:spcPct val="90000"/>
        </a:lnSpc>
        <a:spcBef>
          <a:spcPts val="225"/>
        </a:spcBef>
        <a:buFont typeface="Arial"/>
        <a:buChar char="•"/>
        <a:defRPr sz="810" kern="1200">
          <a:solidFill>
            <a:schemeClr val="tx1"/>
          </a:solidFill>
          <a:latin typeface="+mn-lt"/>
          <a:ea typeface="+mn-ea"/>
          <a:cs typeface="+mn-cs"/>
        </a:defRPr>
      </a:lvl7pPr>
      <a:lvl8pPr marL="1543012" indent="-102868" algn="l" defTabSz="411470" rtl="0" eaLnBrk="1" latinLnBrk="0" hangingPunct="1">
        <a:lnSpc>
          <a:spcPct val="90000"/>
        </a:lnSpc>
        <a:spcBef>
          <a:spcPts val="225"/>
        </a:spcBef>
        <a:buFont typeface="Arial"/>
        <a:buChar char="•"/>
        <a:defRPr sz="810" kern="1200">
          <a:solidFill>
            <a:schemeClr val="tx1"/>
          </a:solidFill>
          <a:latin typeface="+mn-lt"/>
          <a:ea typeface="+mn-ea"/>
          <a:cs typeface="+mn-cs"/>
        </a:defRPr>
      </a:lvl8pPr>
      <a:lvl9pPr marL="1748746" indent="-102868" algn="l" defTabSz="411470" rtl="0" eaLnBrk="1" latinLnBrk="0" hangingPunct="1">
        <a:lnSpc>
          <a:spcPct val="90000"/>
        </a:lnSpc>
        <a:spcBef>
          <a:spcPts val="225"/>
        </a:spcBef>
        <a:buFont typeface="Arial"/>
        <a:buChar char="•"/>
        <a:defRPr sz="81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1pPr>
      <a:lvl2pPr marL="205735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2pPr>
      <a:lvl3pPr marL="411470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3pPr>
      <a:lvl4pPr marL="617205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4pPr>
      <a:lvl5pPr marL="822940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5pPr>
      <a:lvl6pPr marL="1028674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6pPr>
      <a:lvl7pPr marL="1234409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7pPr>
      <a:lvl8pPr marL="1440144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8pPr>
      <a:lvl9pPr marL="1645879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24" userDrawn="1">
          <p15:clr>
            <a:srgbClr val="F26B43"/>
          </p15:clr>
        </p15:guide>
        <p15:guide id="2" pos="260" userDrawn="1">
          <p15:clr>
            <a:srgbClr val="F26B43"/>
          </p15:clr>
        </p15:guide>
        <p15:guide id="3" pos="892" userDrawn="1">
          <p15:clr>
            <a:srgbClr val="F26B43"/>
          </p15:clr>
        </p15:guide>
        <p15:guide id="4" pos="950" userDrawn="1">
          <p15:clr>
            <a:srgbClr val="F26B43"/>
          </p15:clr>
        </p15:guide>
        <p15:guide id="5" pos="1584" userDrawn="1">
          <p15:clr>
            <a:srgbClr val="F26B43"/>
          </p15:clr>
        </p15:guide>
        <p15:guide id="6" pos="1642" userDrawn="1">
          <p15:clr>
            <a:srgbClr val="F26B43"/>
          </p15:clr>
        </p15:guide>
        <p15:guide id="7" pos="2276" userDrawn="1">
          <p15:clr>
            <a:srgbClr val="F26B43"/>
          </p15:clr>
        </p15:guide>
        <p15:guide id="8" pos="2332" userDrawn="1">
          <p15:clr>
            <a:srgbClr val="F26B43"/>
          </p15:clr>
        </p15:guide>
        <p15:guide id="9" pos="2966" userDrawn="1">
          <p15:clr>
            <a:srgbClr val="F26B43"/>
          </p15:clr>
        </p15:guide>
        <p15:guide id="10" pos="3024" userDrawn="1">
          <p15:clr>
            <a:srgbClr val="F26B43"/>
          </p15:clr>
        </p15:guide>
        <p15:guide id="11" pos="3658" userDrawn="1">
          <p15:clr>
            <a:srgbClr val="F26B43"/>
          </p15:clr>
        </p15:guide>
        <p15:guide id="12" pos="3716" userDrawn="1">
          <p15:clr>
            <a:srgbClr val="F26B43"/>
          </p15:clr>
        </p15:guide>
        <p15:guide id="13" pos="4348" userDrawn="1">
          <p15:clr>
            <a:srgbClr val="F26B43"/>
          </p15:clr>
        </p15:guide>
        <p15:guide id="14" orient="horz" pos="1344" userDrawn="1">
          <p15:clr>
            <a:srgbClr val="F26B43"/>
          </p15:clr>
        </p15:guide>
        <p15:guide id="15" orient="horz" pos="563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720" y="1158240"/>
            <a:ext cx="6477000" cy="82530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16BDC7-FE22-9B47-90B7-5EABFEEAA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46168" y="8456939"/>
            <a:ext cx="551456" cy="486835"/>
          </a:xfrm>
          <a:prstGeom prst="rect">
            <a:avLst/>
          </a:prstGeom>
        </p:spPr>
        <p:txBody>
          <a:bodyPr lIns="0" rIns="0" anchor="b"/>
          <a:lstStyle>
            <a:lvl1pPr algn="r">
              <a:defRPr sz="600">
                <a:solidFill>
                  <a:srgbClr val="7876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4E50DD-8575-1A45-B915-8966593CE8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4"/>
          <a:stretch/>
        </p:blipFill>
        <p:spPr>
          <a:xfrm>
            <a:off x="411482" y="8610869"/>
            <a:ext cx="685800" cy="253395"/>
          </a:xfrm>
          <a:prstGeom prst="rect">
            <a:avLst/>
          </a:prstGeom>
        </p:spPr>
      </p:pic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4D120A36-6E50-8343-A5D0-D341D1575F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8760" y="8456939"/>
            <a:ext cx="4297680" cy="4868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600">
                <a:solidFill>
                  <a:srgbClr val="7876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9BC1FBE-D5DD-4AE4-C067-BF4C37C609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0626" y="2190787"/>
            <a:ext cx="6477000" cy="58017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04653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25" r:id="rId2"/>
    <p:sldLayoutId id="2147483726" r:id="rId3"/>
    <p:sldLayoutId id="2147483734" r:id="rId4"/>
    <p:sldLayoutId id="2147483730" r:id="rId5"/>
    <p:sldLayoutId id="2147483731" r:id="rId6"/>
    <p:sldLayoutId id="2147483736" r:id="rId7"/>
    <p:sldLayoutId id="2147483759" r:id="rId8"/>
    <p:sldLayoutId id="2147483771" r:id="rId9"/>
    <p:sldLayoutId id="2147483776" r:id="rId10"/>
    <p:sldLayoutId id="2147483729" r:id="rId11"/>
    <p:sldLayoutId id="2147483735" r:id="rId12"/>
    <p:sldLayoutId id="2147483761" r:id="rId13"/>
    <p:sldLayoutId id="2147483764" r:id="rId14"/>
    <p:sldLayoutId id="2147483767" r:id="rId15"/>
    <p:sldLayoutId id="2147483755" r:id="rId16"/>
    <p:sldLayoutId id="2147483763" r:id="rId17"/>
    <p:sldLayoutId id="2147483768" r:id="rId18"/>
    <p:sldLayoutId id="2147483772" r:id="rId19"/>
    <p:sldLayoutId id="2147483773" r:id="rId20"/>
    <p:sldLayoutId id="2147483774" r:id="rId21"/>
    <p:sldLayoutId id="2147483775" r:id="rId22"/>
    <p:sldLayoutId id="2147483737" r:id="rId23"/>
    <p:sldLayoutId id="2147483823" r:id="rId24"/>
    <p:sldLayoutId id="2147483765" r:id="rId25"/>
    <p:sldLayoutId id="2147483766" r:id="rId26"/>
    <p:sldLayoutId id="2147483754" r:id="rId27"/>
    <p:sldLayoutId id="2147483778" r:id="rId28"/>
    <p:sldLayoutId id="2147483758" r:id="rId29"/>
  </p:sldLayoutIdLst>
  <p:hf hdr="0" ftr="0" dt="0"/>
  <p:txStyles>
    <p:titleStyle>
      <a:lvl1pPr algn="l" defTabSz="411470" rtl="0" eaLnBrk="1" latinLnBrk="0" hangingPunct="1">
        <a:lnSpc>
          <a:spcPct val="100000"/>
        </a:lnSpc>
        <a:spcBef>
          <a:spcPct val="0"/>
        </a:spcBef>
        <a:buNone/>
        <a:defRPr sz="1800" b="1" kern="1200">
          <a:solidFill>
            <a:schemeClr val="tx2"/>
          </a:solidFill>
          <a:latin typeface="Georgia" panose="02040502050405020303" pitchFamily="18" charset="0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411470" rtl="0" eaLnBrk="1" latinLnBrk="0" hangingPunct="1">
        <a:lnSpc>
          <a:spcPct val="150000"/>
        </a:lnSpc>
        <a:spcBef>
          <a:spcPts val="240"/>
        </a:spcBef>
        <a:spcAft>
          <a:spcPts val="0"/>
        </a:spcAft>
        <a:buFontTx/>
        <a:buNone/>
        <a:defRPr lang="en-US" sz="840" b="0" kern="1200" baseline="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defTabSz="411470" rtl="0" eaLnBrk="1" latinLnBrk="0" hangingPunct="1">
        <a:lnSpc>
          <a:spcPct val="150000"/>
        </a:lnSpc>
        <a:spcBef>
          <a:spcPts val="240"/>
        </a:spcBef>
        <a:spcAft>
          <a:spcPts val="0"/>
        </a:spcAft>
        <a:buFont typeface="Arial"/>
        <a:buNone/>
        <a:defRPr lang="en-US" sz="840" kern="1200" baseline="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09726" indent="-109726" algn="l" defTabSz="411470" rtl="0" eaLnBrk="1" latinLnBrk="0" hangingPunct="1">
        <a:lnSpc>
          <a:spcPct val="150000"/>
        </a:lnSpc>
        <a:spcBef>
          <a:spcPts val="0"/>
        </a:spcBef>
        <a:spcAft>
          <a:spcPts val="0"/>
        </a:spcAft>
        <a:buFont typeface="Arial"/>
        <a:buChar char="•"/>
        <a:defRPr sz="84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246882" indent="-109726" algn="l" defTabSz="411470" rtl="0" eaLnBrk="1" latinLnBrk="0" hangingPunct="1">
        <a:lnSpc>
          <a:spcPct val="150000"/>
        </a:lnSpc>
        <a:spcBef>
          <a:spcPts val="0"/>
        </a:spcBef>
        <a:spcAft>
          <a:spcPts val="0"/>
        </a:spcAft>
        <a:buFont typeface="Courier New" panose="02070309020205020404" pitchFamily="49" charset="0"/>
        <a:buChar char="o"/>
        <a:defRPr sz="84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356607" indent="-109726" algn="l" defTabSz="411470" rtl="0" eaLnBrk="1" latinLnBrk="0" hangingPunct="1">
        <a:lnSpc>
          <a:spcPct val="150000"/>
        </a:lnSpc>
        <a:spcBef>
          <a:spcPts val="0"/>
        </a:spcBef>
        <a:spcAft>
          <a:spcPts val="0"/>
        </a:spcAft>
        <a:buFont typeface="System Font Regular"/>
        <a:buChar char="-"/>
        <a:defRPr sz="84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131542" indent="-102868" algn="l" defTabSz="411470" rtl="0" eaLnBrk="1" latinLnBrk="0" hangingPunct="1">
        <a:lnSpc>
          <a:spcPct val="90000"/>
        </a:lnSpc>
        <a:spcBef>
          <a:spcPts val="225"/>
        </a:spcBef>
        <a:buFont typeface="Arial"/>
        <a:buChar char="•"/>
        <a:defRPr sz="810" kern="1200">
          <a:solidFill>
            <a:schemeClr val="tx1"/>
          </a:solidFill>
          <a:latin typeface="+mn-lt"/>
          <a:ea typeface="+mn-ea"/>
          <a:cs typeface="+mn-cs"/>
        </a:defRPr>
      </a:lvl6pPr>
      <a:lvl7pPr marL="1337277" indent="-102868" algn="l" defTabSz="411470" rtl="0" eaLnBrk="1" latinLnBrk="0" hangingPunct="1">
        <a:lnSpc>
          <a:spcPct val="90000"/>
        </a:lnSpc>
        <a:spcBef>
          <a:spcPts val="225"/>
        </a:spcBef>
        <a:buFont typeface="Arial"/>
        <a:buChar char="•"/>
        <a:defRPr sz="810" kern="1200">
          <a:solidFill>
            <a:schemeClr val="tx1"/>
          </a:solidFill>
          <a:latin typeface="+mn-lt"/>
          <a:ea typeface="+mn-ea"/>
          <a:cs typeface="+mn-cs"/>
        </a:defRPr>
      </a:lvl7pPr>
      <a:lvl8pPr marL="1543012" indent="-102868" algn="l" defTabSz="411470" rtl="0" eaLnBrk="1" latinLnBrk="0" hangingPunct="1">
        <a:lnSpc>
          <a:spcPct val="90000"/>
        </a:lnSpc>
        <a:spcBef>
          <a:spcPts val="225"/>
        </a:spcBef>
        <a:buFont typeface="Arial"/>
        <a:buChar char="•"/>
        <a:defRPr sz="810" kern="1200">
          <a:solidFill>
            <a:schemeClr val="tx1"/>
          </a:solidFill>
          <a:latin typeface="+mn-lt"/>
          <a:ea typeface="+mn-ea"/>
          <a:cs typeface="+mn-cs"/>
        </a:defRPr>
      </a:lvl8pPr>
      <a:lvl9pPr marL="1748746" indent="-102868" algn="l" defTabSz="411470" rtl="0" eaLnBrk="1" latinLnBrk="0" hangingPunct="1">
        <a:lnSpc>
          <a:spcPct val="90000"/>
        </a:lnSpc>
        <a:spcBef>
          <a:spcPts val="225"/>
        </a:spcBef>
        <a:buFont typeface="Arial"/>
        <a:buChar char="•"/>
        <a:defRPr sz="81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1pPr>
      <a:lvl2pPr marL="205735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2pPr>
      <a:lvl3pPr marL="411470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3pPr>
      <a:lvl4pPr marL="617205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4pPr>
      <a:lvl5pPr marL="822940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5pPr>
      <a:lvl6pPr marL="1028674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6pPr>
      <a:lvl7pPr marL="1234409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7pPr>
      <a:lvl8pPr marL="1440144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8pPr>
      <a:lvl9pPr marL="1645879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24" userDrawn="1">
          <p15:clr>
            <a:srgbClr val="F26B43"/>
          </p15:clr>
        </p15:guide>
        <p15:guide id="2" pos="260" userDrawn="1">
          <p15:clr>
            <a:srgbClr val="F26B43"/>
          </p15:clr>
        </p15:guide>
        <p15:guide id="3" pos="892" userDrawn="1">
          <p15:clr>
            <a:srgbClr val="F26B43"/>
          </p15:clr>
        </p15:guide>
        <p15:guide id="4" pos="950" userDrawn="1">
          <p15:clr>
            <a:srgbClr val="F26B43"/>
          </p15:clr>
        </p15:guide>
        <p15:guide id="5" pos="1584" userDrawn="1">
          <p15:clr>
            <a:srgbClr val="F26B43"/>
          </p15:clr>
        </p15:guide>
        <p15:guide id="6" pos="1642" userDrawn="1">
          <p15:clr>
            <a:srgbClr val="F26B43"/>
          </p15:clr>
        </p15:guide>
        <p15:guide id="7" pos="2276" userDrawn="1">
          <p15:clr>
            <a:srgbClr val="F26B43"/>
          </p15:clr>
        </p15:guide>
        <p15:guide id="8" pos="2332" userDrawn="1">
          <p15:clr>
            <a:srgbClr val="F26B43"/>
          </p15:clr>
        </p15:guide>
        <p15:guide id="9" pos="2966" userDrawn="1">
          <p15:clr>
            <a:srgbClr val="F26B43"/>
          </p15:clr>
        </p15:guide>
        <p15:guide id="10" pos="3024" userDrawn="1">
          <p15:clr>
            <a:srgbClr val="F26B43"/>
          </p15:clr>
        </p15:guide>
        <p15:guide id="11" pos="3658" userDrawn="1">
          <p15:clr>
            <a:srgbClr val="F26B43"/>
          </p15:clr>
        </p15:guide>
        <p15:guide id="12" pos="3716" userDrawn="1">
          <p15:clr>
            <a:srgbClr val="F26B43"/>
          </p15:clr>
        </p15:guide>
        <p15:guide id="13" pos="4348" userDrawn="1">
          <p15:clr>
            <a:srgbClr val="F26B43"/>
          </p15:clr>
        </p15:guide>
        <p15:guide id="14" orient="horz" pos="1344" userDrawn="1">
          <p15:clr>
            <a:srgbClr val="F26B43"/>
          </p15:clr>
        </p15:guide>
        <p15:guide id="15" orient="horz" pos="56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ED890F-275A-A734-723E-4E0E6F1E55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048DE7-198E-BF82-6639-7BEFA3757CC5}"/>
              </a:ext>
            </a:extLst>
          </p:cNvPr>
          <p:cNvSpPr txBox="1"/>
          <p:nvPr/>
        </p:nvSpPr>
        <p:spPr>
          <a:xfrm>
            <a:off x="4632268" y="2845032"/>
            <a:ext cx="947651" cy="45512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/>
            <a:endParaRPr lang="en-US" sz="84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19CAEA1-D181-EA6F-D7E9-663C9C4593FB}"/>
              </a:ext>
            </a:extLst>
          </p:cNvPr>
          <p:cNvSpPr txBox="1"/>
          <p:nvPr/>
        </p:nvSpPr>
        <p:spPr>
          <a:xfrm>
            <a:off x="-861060" y="-91440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/>
            <a:endParaRPr lang="en-US" sz="84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F97038B8-F748-C731-0242-7633DB507CDC}"/>
              </a:ext>
            </a:extLst>
          </p:cNvPr>
          <p:cNvSpPr txBox="1">
            <a:spLocks/>
          </p:cNvSpPr>
          <p:nvPr/>
        </p:nvSpPr>
        <p:spPr>
          <a:xfrm>
            <a:off x="592040" y="699852"/>
            <a:ext cx="6131120" cy="137232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1" kern="1200">
                <a:solidFill>
                  <a:schemeClr val="tx2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400">
                <a:latin typeface="Georgia"/>
              </a:rPr>
              <a:t>How to customize this template</a:t>
            </a:r>
            <a:endParaRPr lang="en-US" sz="4400"/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3AA7F5AF-5A81-2F1C-0169-BEFF5E6B533A}"/>
              </a:ext>
            </a:extLst>
          </p:cNvPr>
          <p:cNvSpPr txBox="1">
            <a:spLocks/>
          </p:cNvSpPr>
          <p:nvPr/>
        </p:nvSpPr>
        <p:spPr>
          <a:xfrm>
            <a:off x="592039" y="2288825"/>
            <a:ext cx="6131120" cy="2616849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685800" rtl="0" eaLnBrk="1" latinLnBrk="0" hangingPunct="1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FontTx/>
              <a:buNone/>
              <a:defRPr lang="en-US" sz="1400" b="0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l" defTabSz="685800" rtl="0" eaLnBrk="1" latinLnBrk="0" hangingPunct="1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Font typeface="Arial"/>
              <a:buNone/>
              <a:defRPr lang="en-US" sz="1400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82880" indent="-182880" algn="l" defTabSz="6858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411480" indent="-182880" algn="l" defTabSz="6858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594360" indent="-182880" algn="l" defTabSz="6858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stem Font Regular"/>
              <a:buChar char="-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AutoNum type="arabicPeriod"/>
            </a:pPr>
            <a:r>
              <a:rPr lang="en-US">
                <a:latin typeface="Arial"/>
                <a:cs typeface="Arial"/>
              </a:rPr>
              <a:t>Confirm the correct category for your award: firms, lenders or service providers.</a:t>
            </a:r>
            <a:endParaRPr lang="en-US"/>
          </a:p>
          <a:p>
            <a:pPr marL="342900" indent="-342900">
              <a:buAutoNum type="arabicPeriod"/>
            </a:pPr>
            <a:r>
              <a:rPr lang="en-US">
                <a:latin typeface="Arial"/>
                <a:cs typeface="Arial"/>
              </a:rPr>
              <a:t>Customize with your logo by selecting the orange “Insert company logo here” rectangle, then right click &gt;&gt;Change Picture&gt;&gt;From a File or From Clipboard</a:t>
            </a:r>
            <a:endParaRPr lang="en-US"/>
          </a:p>
          <a:p>
            <a:pPr marL="525780" lvl="2" indent="-342900">
              <a:buFont typeface="Wingdings"/>
              <a:buChar char="§"/>
            </a:pPr>
            <a:r>
              <a:rPr lang="en-US">
                <a:latin typeface="Arial"/>
                <a:cs typeface="Arial"/>
              </a:rPr>
              <a:t>If your logo is cropped incorrectly, you can adjust the crop by double-clicking on the image and dragging the crop boundaries to your liking</a:t>
            </a:r>
          </a:p>
          <a:p>
            <a:pPr marL="342900" indent="-342900">
              <a:buAutoNum type="arabicPeriod"/>
            </a:pPr>
            <a:r>
              <a:rPr lang="en-US">
                <a:latin typeface="Arial"/>
                <a:cs typeface="Arial"/>
              </a:rPr>
              <a:t>Export image File&gt;&gt;Export File format: PNG or JPEG, check “Save Current Slide Only” </a:t>
            </a:r>
            <a:endParaRPr lang="en-US"/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BB04840C-7189-3EFE-FFED-718C4C26DE14}"/>
              </a:ext>
            </a:extLst>
          </p:cNvPr>
          <p:cNvSpPr txBox="1">
            <a:spLocks/>
          </p:cNvSpPr>
          <p:nvPr/>
        </p:nvSpPr>
        <p:spPr>
          <a:xfrm>
            <a:off x="591718" y="5738972"/>
            <a:ext cx="6551994" cy="2634518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685800" rtl="0" eaLnBrk="1" latinLnBrk="0" hangingPunct="1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FontTx/>
              <a:buNone/>
              <a:defRPr lang="en-US" sz="1400" b="0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l" defTabSz="685800" rtl="0" eaLnBrk="1" latinLnBrk="0" hangingPunct="1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Font typeface="Arial"/>
              <a:buNone/>
              <a:defRPr lang="en-US" sz="1400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82880" indent="-182880" algn="l" defTabSz="6858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411480" indent="-182880" algn="l" defTabSz="6858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594360" indent="-182880" algn="l" defTabSz="6858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stem Font Regular"/>
              <a:buChar char="-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/>
                <a:cs typeface="Arial"/>
              </a:rPr>
              <a:t>Best practices</a:t>
            </a:r>
            <a:endParaRPr lang="en-US"/>
          </a:p>
          <a:p>
            <a:pPr marL="285750" indent="-285750">
              <a:buFont typeface="Arial"/>
              <a:buChar char="•"/>
            </a:pPr>
            <a:r>
              <a:rPr lang="en-US">
                <a:latin typeface="Arial"/>
                <a:cs typeface="Arial"/>
              </a:rPr>
              <a:t>The template is meant to be used as-is. Do not adjust or crop any other elements aside from your logo area</a:t>
            </a:r>
          </a:p>
          <a:p>
            <a:pPr marL="285750" indent="-285750">
              <a:buFont typeface="Arial"/>
              <a:buChar char="•"/>
            </a:pPr>
            <a:r>
              <a:rPr lang="en-US">
                <a:latin typeface="Arial"/>
                <a:cs typeface="Arial"/>
              </a:rPr>
              <a:t>If you choose to create your own asset, do not alter or obscure the League Table Awards or </a:t>
            </a:r>
            <a:r>
              <a:rPr lang="en-US" err="1">
                <a:latin typeface="Arial"/>
                <a:cs typeface="Arial"/>
              </a:rPr>
              <a:t>PitchBook</a:t>
            </a:r>
            <a:r>
              <a:rPr lang="en-US">
                <a:latin typeface="Arial"/>
                <a:cs typeface="Arial"/>
              </a:rPr>
              <a:t> logo including cropping, color, or overlaying other image or logos. Refer to the General Guidelines doc included in your press package.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700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FBE5BE4-6CD2-D005-A362-761F47A864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DF8F9B9-5C2F-86ED-8307-FC674583A0F7}"/>
              </a:ext>
            </a:extLst>
          </p:cNvPr>
          <p:cNvSpPr txBox="1"/>
          <p:nvPr/>
        </p:nvSpPr>
        <p:spPr>
          <a:xfrm>
            <a:off x="4632268" y="2845032"/>
            <a:ext cx="947651" cy="45512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/>
            <a:endParaRPr lang="en-US" sz="84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C8D28DE6-A8C5-1859-A05E-9036FC6A028A}"/>
              </a:ext>
            </a:extLst>
          </p:cNvPr>
          <p:cNvSpPr txBox="1"/>
          <p:nvPr/>
        </p:nvSpPr>
        <p:spPr>
          <a:xfrm>
            <a:off x="-861060" y="-91440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/>
            <a:endParaRPr lang="en-US" sz="84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22FC8057-9471-408F-AB5F-6EE61429EEA1}"/>
              </a:ext>
            </a:extLst>
          </p:cNvPr>
          <p:cNvSpPr txBox="1">
            <a:spLocks/>
          </p:cNvSpPr>
          <p:nvPr/>
        </p:nvSpPr>
        <p:spPr>
          <a:xfrm>
            <a:off x="592040" y="699852"/>
            <a:ext cx="6131120" cy="137232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1" kern="1200">
                <a:solidFill>
                  <a:schemeClr val="tx2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400">
                <a:latin typeface="Georgia"/>
              </a:rPr>
              <a:t>Social sharing guidelines</a:t>
            </a:r>
            <a:endParaRPr lang="en-US" sz="4400"/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A8780A76-1488-A9D8-753F-415A612E8F08}"/>
              </a:ext>
            </a:extLst>
          </p:cNvPr>
          <p:cNvSpPr txBox="1">
            <a:spLocks/>
          </p:cNvSpPr>
          <p:nvPr/>
        </p:nvSpPr>
        <p:spPr>
          <a:xfrm>
            <a:off x="592039" y="2489351"/>
            <a:ext cx="6131120" cy="644690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685800" rtl="0" eaLnBrk="1" latinLnBrk="0" hangingPunct="1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FontTx/>
              <a:buNone/>
              <a:defRPr lang="en-US" sz="1400" b="0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l" defTabSz="685800" rtl="0" eaLnBrk="1" latinLnBrk="0" hangingPunct="1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Font typeface="Arial"/>
              <a:buNone/>
              <a:defRPr lang="en-US" sz="1400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82880" indent="-182880" algn="l" defTabSz="6858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411480" indent="-182880" algn="l" defTabSz="6858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594360" indent="-182880" algn="l" defTabSz="6858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stem Font Regular"/>
              <a:buChar char="-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latin typeface="Arial"/>
                <a:cs typeface="Arial"/>
              </a:rPr>
              <a:t>For PitchBook’s 2025 League Table Award winners:</a:t>
            </a:r>
            <a:endParaRPr lang="en-US"/>
          </a:p>
          <a:p>
            <a:endParaRPr lang="en-US"/>
          </a:p>
          <a:p>
            <a:pPr marL="342900" indent="-342900">
              <a:buAutoNum type="arabicPeriod"/>
            </a:pPr>
            <a:r>
              <a:rPr lang="en-US">
                <a:latin typeface="Arial"/>
                <a:cs typeface="Arial"/>
              </a:rPr>
              <a:t>Create your announcement post using the social media templates in our media kit—suggested post copy to go along with these images can be found below. </a:t>
            </a:r>
            <a:endParaRPr lang="en-US"/>
          </a:p>
          <a:p>
            <a:endParaRPr lang="en-US"/>
          </a:p>
          <a:p>
            <a:r>
              <a:rPr lang="en-US">
                <a:latin typeface="Arial"/>
                <a:cs typeface="Arial"/>
              </a:rPr>
              <a:t>2. Please tag </a:t>
            </a:r>
            <a:r>
              <a:rPr lang="en-US" err="1">
                <a:latin typeface="Arial"/>
                <a:cs typeface="Arial"/>
              </a:rPr>
              <a:t>PitchBook</a:t>
            </a:r>
            <a:r>
              <a:rPr lang="en-US">
                <a:latin typeface="Arial"/>
                <a:cs typeface="Arial"/>
              </a:rPr>
              <a:t> in your announcement: </a:t>
            </a:r>
            <a:endParaRPr lang="en-US"/>
          </a:p>
          <a:p>
            <a:pPr marL="468630" lvl="2" indent="-285750">
              <a:buFont typeface="Wingdings"/>
              <a:buChar char="§"/>
            </a:pPr>
            <a:r>
              <a:rPr lang="en-US">
                <a:latin typeface="Arial"/>
                <a:cs typeface="Arial"/>
              </a:rPr>
              <a:t>LinkedIn: @PitchBook</a:t>
            </a:r>
            <a:endParaRPr lang="en-US"/>
          </a:p>
          <a:p>
            <a:pPr marL="468630" lvl="2" indent="-285750">
              <a:buFont typeface="Wingdings"/>
              <a:buChar char="§"/>
            </a:pPr>
            <a:r>
              <a:rPr lang="en-US">
                <a:latin typeface="Arial"/>
                <a:cs typeface="Arial"/>
              </a:rPr>
              <a:t>Facebook: @PitchBook</a:t>
            </a:r>
            <a:endParaRPr lang="en-US"/>
          </a:p>
          <a:p>
            <a:pPr marL="468630" lvl="2" indent="-285750">
              <a:buFont typeface="Wingdings"/>
              <a:buChar char="§"/>
            </a:pPr>
            <a:r>
              <a:rPr lang="en-US">
                <a:latin typeface="Arial"/>
                <a:cs typeface="Arial"/>
              </a:rPr>
              <a:t>Instagram: @pitchbookdata</a:t>
            </a:r>
            <a:endParaRPr lang="en-US"/>
          </a:p>
          <a:p>
            <a:pPr lvl="1"/>
            <a:endParaRPr lang="en-US"/>
          </a:p>
          <a:p>
            <a:r>
              <a:rPr lang="en-US">
                <a:latin typeface="Arial"/>
                <a:cs typeface="Arial"/>
              </a:rPr>
              <a:t>3. Use #LeagueTableAwards in your post to increase visibility. </a:t>
            </a:r>
            <a:endParaRPr lang="en-US"/>
          </a:p>
          <a:p>
            <a:endParaRPr lang="en-US"/>
          </a:p>
          <a:p>
            <a:r>
              <a:rPr lang="en-US">
                <a:latin typeface="Arial"/>
                <a:cs typeface="Arial"/>
              </a:rPr>
              <a:t>4. Notify employees when your post goes live to encourage additional engagement. </a:t>
            </a:r>
            <a:endParaRPr lang="en-US"/>
          </a:p>
          <a:p>
            <a:br>
              <a:rPr lang="en-US"/>
            </a:br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36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6D7684A-7105-0D1E-060B-69FCB0F4E8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F5E413C-B61C-EB2E-318F-E1BBC0674A0B}"/>
              </a:ext>
            </a:extLst>
          </p:cNvPr>
          <p:cNvSpPr txBox="1"/>
          <p:nvPr/>
        </p:nvSpPr>
        <p:spPr>
          <a:xfrm>
            <a:off x="4632268" y="2845032"/>
            <a:ext cx="947651" cy="45512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/>
            <a:endParaRPr lang="en-US" sz="84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FE6AA3-D9D1-8CFA-50D5-A191C6C01C6B}"/>
              </a:ext>
            </a:extLst>
          </p:cNvPr>
          <p:cNvSpPr txBox="1"/>
          <p:nvPr/>
        </p:nvSpPr>
        <p:spPr>
          <a:xfrm>
            <a:off x="-861060" y="-91440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/>
            <a:endParaRPr lang="en-US" sz="84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579CDB9-9EB2-81D5-A05C-282FB7599243}"/>
              </a:ext>
            </a:extLst>
          </p:cNvPr>
          <p:cNvGrpSpPr/>
          <p:nvPr/>
        </p:nvGrpSpPr>
        <p:grpSpPr>
          <a:xfrm>
            <a:off x="592039" y="582019"/>
            <a:ext cx="6131120" cy="2260100"/>
            <a:chOff x="592039" y="1707298"/>
            <a:chExt cx="6131120" cy="2322123"/>
          </a:xfrm>
        </p:grpSpPr>
        <p:sp>
          <p:nvSpPr>
            <p:cNvPr id="8" name="Content Placeholder 4">
              <a:extLst>
                <a:ext uri="{FF2B5EF4-FFF2-40B4-BE49-F238E27FC236}">
                  <a16:creationId xmlns:a16="http://schemas.microsoft.com/office/drawing/2014/main" id="{3490483F-BDAD-B1AA-D513-505A32B6D15F}"/>
                </a:ext>
              </a:extLst>
            </p:cNvPr>
            <p:cNvSpPr txBox="1">
              <a:spLocks/>
            </p:cNvSpPr>
            <p:nvPr/>
          </p:nvSpPr>
          <p:spPr>
            <a:xfrm>
              <a:off x="592039" y="2106019"/>
              <a:ext cx="6131120" cy="1923402"/>
            </a:xfrm>
            <a:prstGeom prst="rect">
              <a:avLst/>
            </a:prstGeom>
          </p:spPr>
          <p:txBody>
            <a:bodyPr lIns="91440" tIns="45720" rIns="91440" bIns="45720" anchor="t"/>
            <a:lstStyle>
              <a:lvl1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Tx/>
                <a:buNone/>
                <a:defRPr lang="en-US" sz="1400" b="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 typeface="Arial"/>
                <a:buNone/>
                <a:defRPr lang="en-US" sz="140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828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/>
                <a:buChar char="•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4114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Courier New" panose="02070309020205020404" pitchFamily="49" charset="0"/>
                <a:buChar char="o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59436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System Font Regular"/>
                <a:buChar char="-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00">
                  <a:latin typeface="Arial"/>
                  <a:cs typeface="Arial"/>
                </a:rPr>
                <a:t>We’re thrilled to announce that</a:t>
              </a:r>
              <a:r>
                <a:rPr lang="en-US" sz="1100">
                  <a:solidFill>
                    <a:srgbClr val="FF0000"/>
                  </a:solidFill>
                  <a:latin typeface="Arial"/>
                  <a:cs typeface="Arial"/>
                </a:rPr>
                <a:t> [Your Company</a:t>
              </a:r>
              <a:r>
                <a:rPr lang="en-US" sz="1100">
                  <a:latin typeface="Arial"/>
                  <a:cs typeface="Arial"/>
                </a:rPr>
                <a:t>] has </a:t>
              </a:r>
              <a:r>
                <a:rPr lang="en-US" sz="1100">
                  <a:latin typeface="Arial"/>
                  <a:ea typeface="Calibri"/>
                  <a:cs typeface="Arial"/>
                </a:rPr>
                <a:t>been ranked as one of the most active service providers</a:t>
              </a:r>
              <a:r>
                <a:rPr lang="en-US" sz="1100">
                  <a:solidFill>
                    <a:srgbClr val="FF0000"/>
                  </a:solidFill>
                  <a:latin typeface="Arial"/>
                  <a:ea typeface="Calibri"/>
                  <a:cs typeface="Arial"/>
                </a:rPr>
                <a:t> </a:t>
              </a:r>
              <a:r>
                <a:rPr lang="en-US" sz="1100">
                  <a:latin typeface="Arial"/>
                  <a:cs typeface="Arial"/>
                </a:rPr>
                <a:t>in @PitchBook’s 2025 #LeagueTableAwards! </a:t>
              </a:r>
            </a:p>
            <a:p>
              <a:r>
                <a:rPr lang="en-US" sz="1100">
                  <a:latin typeface="Arial"/>
                  <a:cs typeface="Arial"/>
                </a:rPr>
                <a:t>Among dozens of capital market participants, our firm earned its place as a leading service provider in </a:t>
              </a:r>
              <a:r>
                <a:rPr lang="en-US" sz="1100">
                  <a:solidFill>
                    <a:srgbClr val="FF0000"/>
                  </a:solidFill>
                  <a:latin typeface="Arial"/>
                  <a:cs typeface="Arial"/>
                </a:rPr>
                <a:t>[your category]</a:t>
              </a:r>
              <a:r>
                <a:rPr lang="en-US" sz="1100">
                  <a:latin typeface="Arial"/>
                  <a:cs typeface="Arial"/>
                </a:rPr>
                <a:t>!</a:t>
              </a:r>
            </a:p>
            <a:p>
              <a:r>
                <a:rPr lang="en-US" sz="1100">
                  <a:latin typeface="Arial"/>
                  <a:cs typeface="Arial"/>
                </a:rPr>
                <a:t>Check out the rankings here: pitchbook.com/awards</a:t>
              </a:r>
            </a:p>
          </p:txBody>
        </p:sp>
        <p:sp>
          <p:nvSpPr>
            <p:cNvPr id="16" name="Content Placeholder 4">
              <a:extLst>
                <a:ext uri="{FF2B5EF4-FFF2-40B4-BE49-F238E27FC236}">
                  <a16:creationId xmlns:a16="http://schemas.microsoft.com/office/drawing/2014/main" id="{14EFB389-8AB4-EADF-B1BD-60C9E921EC0F}"/>
                </a:ext>
              </a:extLst>
            </p:cNvPr>
            <p:cNvSpPr txBox="1">
              <a:spLocks/>
            </p:cNvSpPr>
            <p:nvPr/>
          </p:nvSpPr>
          <p:spPr>
            <a:xfrm>
              <a:off x="592039" y="1707298"/>
              <a:ext cx="6131120" cy="412226"/>
            </a:xfrm>
            <a:prstGeom prst="rect">
              <a:avLst/>
            </a:prstGeom>
          </p:spPr>
          <p:txBody>
            <a:bodyPr lIns="91440" tIns="45720" rIns="91440" bIns="45720" anchor="t"/>
            <a:lstStyle>
              <a:lvl1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Tx/>
                <a:buNone/>
                <a:defRPr lang="en-US" sz="1400" b="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 typeface="Arial"/>
                <a:buNone/>
                <a:defRPr lang="en-US" sz="140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828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/>
                <a:buChar char="•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4114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Courier New" panose="02070309020205020404" pitchFamily="49" charset="0"/>
                <a:buChar char="o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59436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System Font Regular"/>
                <a:buChar char="-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b="1">
                  <a:latin typeface="Arial"/>
                  <a:cs typeface="Arial"/>
                </a:rPr>
                <a:t>Sample post copy (1)</a:t>
              </a:r>
              <a:endParaRPr lang="en-US" b="1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DFC6D78-77BF-C09A-EAD4-7500B633A512}"/>
              </a:ext>
            </a:extLst>
          </p:cNvPr>
          <p:cNvGrpSpPr/>
          <p:nvPr/>
        </p:nvGrpSpPr>
        <p:grpSpPr>
          <a:xfrm>
            <a:off x="592039" y="3355344"/>
            <a:ext cx="6131475" cy="2040688"/>
            <a:chOff x="592039" y="4002158"/>
            <a:chExt cx="6131475" cy="2058408"/>
          </a:xfrm>
        </p:grpSpPr>
        <p:sp>
          <p:nvSpPr>
            <p:cNvPr id="18" name="Content Placeholder 4">
              <a:extLst>
                <a:ext uri="{FF2B5EF4-FFF2-40B4-BE49-F238E27FC236}">
                  <a16:creationId xmlns:a16="http://schemas.microsoft.com/office/drawing/2014/main" id="{411FC0F4-F97B-0BD6-11BD-34EC1B42821E}"/>
                </a:ext>
              </a:extLst>
            </p:cNvPr>
            <p:cNvSpPr txBox="1">
              <a:spLocks/>
            </p:cNvSpPr>
            <p:nvPr/>
          </p:nvSpPr>
          <p:spPr>
            <a:xfrm>
              <a:off x="592039" y="4409740"/>
              <a:ext cx="6131120" cy="1650826"/>
            </a:xfrm>
            <a:prstGeom prst="rect">
              <a:avLst/>
            </a:prstGeom>
          </p:spPr>
          <p:txBody>
            <a:bodyPr lIns="91440" tIns="45720" rIns="91440" bIns="45720" anchor="t"/>
            <a:lstStyle>
              <a:lvl1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Tx/>
                <a:buNone/>
                <a:defRPr lang="en-US" sz="1400" b="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 typeface="Arial"/>
                <a:buNone/>
                <a:defRPr lang="en-US" sz="140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828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/>
                <a:buChar char="•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4114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Courier New" panose="02070309020205020404" pitchFamily="49" charset="0"/>
                <a:buChar char="o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59436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System Font Regular"/>
                <a:buChar char="-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00" dirty="0">
                  <a:latin typeface="Arial"/>
                  <a:cs typeface="Arial"/>
                </a:rPr>
                <a:t>We’re excited to </a:t>
              </a:r>
              <a:r>
                <a:rPr lang="en-US" sz="1100">
                  <a:latin typeface="Arial"/>
                  <a:cs typeface="Arial"/>
                </a:rPr>
                <a:t>be ranked in the</a:t>
              </a:r>
              <a:r>
                <a:rPr lang="en-US" sz="1100" dirty="0">
                  <a:latin typeface="Arial"/>
                  <a:cs typeface="Arial"/>
                </a:rPr>
                <a:t> 2025 @PitchBook League Table </a:t>
              </a:r>
              <a:r>
                <a:rPr lang="en-US" sz="1100">
                  <a:latin typeface="Arial"/>
                  <a:cs typeface="Arial"/>
                </a:rPr>
                <a:t>Awards</a:t>
              </a:r>
              <a:r>
                <a:rPr lang="en-US" sz="1100" dirty="0">
                  <a:latin typeface="Arial"/>
                  <a:cs typeface="Arial"/>
                </a:rPr>
                <a:t>! </a:t>
              </a:r>
              <a:endParaRPr lang="en-US" sz="1100" dirty="0"/>
            </a:p>
            <a:p>
              <a:r>
                <a:rPr lang="en-US" sz="1100" dirty="0">
                  <a:latin typeface="Arial"/>
                  <a:cs typeface="Arial"/>
                </a:rPr>
                <a:t>Special thanks to our amazing team—we would not be a leading service provider in </a:t>
              </a:r>
              <a:r>
                <a:rPr lang="en-US" sz="1100" dirty="0">
                  <a:solidFill>
                    <a:srgbClr val="FF0000"/>
                  </a:solidFill>
                  <a:latin typeface="Arial"/>
                  <a:cs typeface="Arial"/>
                </a:rPr>
                <a:t>[your category]</a:t>
              </a:r>
              <a:r>
                <a:rPr lang="en-US" sz="1100" b="1" dirty="0">
                  <a:solidFill>
                    <a:srgbClr val="FF0000"/>
                  </a:solidFill>
                  <a:latin typeface="Arial"/>
                  <a:cs typeface="Arial"/>
                </a:rPr>
                <a:t> </a:t>
              </a:r>
              <a:r>
                <a:rPr lang="en-US" sz="1100" dirty="0">
                  <a:latin typeface="Arial"/>
                  <a:cs typeface="Arial"/>
                </a:rPr>
                <a:t>without your dedication to pursuing excellence this past year and always.</a:t>
              </a:r>
              <a:endParaRPr lang="en-US" sz="1100" dirty="0"/>
            </a:p>
            <a:p>
              <a:r>
                <a:rPr lang="en-US" sz="1100" dirty="0">
                  <a:latin typeface="Arial"/>
                  <a:cs typeface="Arial"/>
                </a:rPr>
                <a:t>Learn more about the #LeagueTableAwards here: pitchbook.com/awards</a:t>
              </a:r>
              <a:endParaRPr lang="en-US" sz="1100" dirty="0"/>
            </a:p>
            <a:p>
              <a:endParaRPr lang="en-US" sz="1000"/>
            </a:p>
            <a:p>
              <a:endParaRPr lang="en-US" sz="1000"/>
            </a:p>
          </p:txBody>
        </p:sp>
        <p:sp>
          <p:nvSpPr>
            <p:cNvPr id="19" name="Content Placeholder 4">
              <a:extLst>
                <a:ext uri="{FF2B5EF4-FFF2-40B4-BE49-F238E27FC236}">
                  <a16:creationId xmlns:a16="http://schemas.microsoft.com/office/drawing/2014/main" id="{47ADEC66-EB6E-4C08-243C-E3A709B94382}"/>
                </a:ext>
              </a:extLst>
            </p:cNvPr>
            <p:cNvSpPr txBox="1">
              <a:spLocks/>
            </p:cNvSpPr>
            <p:nvPr/>
          </p:nvSpPr>
          <p:spPr>
            <a:xfrm>
              <a:off x="592394" y="4002158"/>
              <a:ext cx="6131120" cy="412226"/>
            </a:xfrm>
            <a:prstGeom prst="rect">
              <a:avLst/>
            </a:prstGeom>
          </p:spPr>
          <p:txBody>
            <a:bodyPr lIns="91440" tIns="45720" rIns="91440" bIns="45720" anchor="t"/>
            <a:lstStyle>
              <a:lvl1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Tx/>
                <a:buNone/>
                <a:defRPr lang="en-US" sz="1400" b="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 typeface="Arial"/>
                <a:buNone/>
                <a:defRPr lang="en-US" sz="140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828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/>
                <a:buChar char="•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4114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Courier New" panose="02070309020205020404" pitchFamily="49" charset="0"/>
                <a:buChar char="o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59436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System Font Regular"/>
                <a:buChar char="-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b="1">
                  <a:latin typeface="Arial"/>
                  <a:cs typeface="Arial"/>
                </a:rPr>
                <a:t>Sample post copy (2)</a:t>
              </a:r>
              <a:endParaRPr lang="en-US" b="1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276E0BB-AF5D-D00D-F864-61EAD03BC414}"/>
              </a:ext>
            </a:extLst>
          </p:cNvPr>
          <p:cNvGrpSpPr/>
          <p:nvPr/>
        </p:nvGrpSpPr>
        <p:grpSpPr>
          <a:xfrm>
            <a:off x="592039" y="5978041"/>
            <a:ext cx="6131830" cy="2467854"/>
            <a:chOff x="592039" y="6110948"/>
            <a:chExt cx="6131830" cy="2467854"/>
          </a:xfrm>
        </p:grpSpPr>
        <p:sp>
          <p:nvSpPr>
            <p:cNvPr id="21" name="Content Placeholder 4">
              <a:extLst>
                <a:ext uri="{FF2B5EF4-FFF2-40B4-BE49-F238E27FC236}">
                  <a16:creationId xmlns:a16="http://schemas.microsoft.com/office/drawing/2014/main" id="{29143730-D19D-91C5-837D-CD34A9A04A3B}"/>
                </a:ext>
              </a:extLst>
            </p:cNvPr>
            <p:cNvSpPr txBox="1">
              <a:spLocks/>
            </p:cNvSpPr>
            <p:nvPr/>
          </p:nvSpPr>
          <p:spPr>
            <a:xfrm>
              <a:off x="592039" y="6518529"/>
              <a:ext cx="6131120" cy="2060273"/>
            </a:xfrm>
            <a:prstGeom prst="rect">
              <a:avLst/>
            </a:prstGeom>
          </p:spPr>
          <p:txBody>
            <a:bodyPr lIns="91440" tIns="45720" rIns="91440" bIns="45720" anchor="t"/>
            <a:lstStyle>
              <a:lvl1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Tx/>
                <a:buNone/>
                <a:defRPr lang="en-US" sz="1400" b="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 typeface="Arial"/>
                <a:buNone/>
                <a:defRPr lang="en-US" sz="140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828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/>
                <a:buChar char="•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4114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Courier New" panose="02070309020205020404" pitchFamily="49" charset="0"/>
                <a:buChar char="o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59436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System Font Regular"/>
                <a:buChar char="-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00" dirty="0">
                  <a:latin typeface="Arial"/>
                  <a:cs typeface="Arial"/>
                </a:rPr>
                <a:t>Exciting news!</a:t>
              </a:r>
              <a:r>
                <a:rPr lang="en-US" sz="1100" dirty="0">
                  <a:solidFill>
                    <a:srgbClr val="FF0000"/>
                  </a:solidFill>
                  <a:latin typeface="Arial"/>
                  <a:cs typeface="Arial"/>
                </a:rPr>
                <a:t> [Your Company] </a:t>
              </a:r>
              <a:r>
                <a:rPr lang="en-US" sz="1100">
                  <a:latin typeface="Arial"/>
                  <a:cs typeface="Arial"/>
                </a:rPr>
                <a:t>has earned a ranking in @PitchBook’s 2025 #LeagueTable Awards!</a:t>
              </a:r>
              <a:endParaRPr lang="en-US" sz="1100"/>
            </a:p>
            <a:p>
              <a:r>
                <a:rPr lang="en-US" sz="1100">
                  <a:latin typeface="Arial"/>
                  <a:cs typeface="Arial"/>
                </a:rPr>
                <a:t>We’re honored to be recognized as a leading service provider</a:t>
              </a:r>
              <a:r>
                <a:rPr lang="en-US" sz="1100">
                  <a:solidFill>
                    <a:srgbClr val="000000"/>
                  </a:solidFill>
                  <a:latin typeface="Arial"/>
                  <a:cs typeface="Arial"/>
                </a:rPr>
                <a:t> </a:t>
              </a:r>
              <a:r>
                <a:rPr lang="en-US" sz="1100">
                  <a:latin typeface="Arial"/>
                  <a:cs typeface="Arial"/>
                </a:rPr>
                <a:t>in </a:t>
              </a:r>
              <a:r>
                <a:rPr lang="en-US" sz="1100">
                  <a:solidFill>
                    <a:srgbClr val="FF0000"/>
                  </a:solidFill>
                  <a:latin typeface="Arial"/>
                  <a:cs typeface="Arial"/>
                </a:rPr>
                <a:t>[your category].</a:t>
              </a:r>
              <a:r>
                <a:rPr lang="en-US" sz="1100" b="1">
                  <a:solidFill>
                    <a:srgbClr val="FF0000"/>
                  </a:solidFill>
                  <a:latin typeface="Arial"/>
                  <a:cs typeface="Arial"/>
                </a:rPr>
                <a:t> </a:t>
              </a:r>
              <a:r>
                <a:rPr lang="en-US" sz="1100">
                  <a:latin typeface="Arial"/>
                  <a:cs typeface="Arial"/>
                </a:rPr>
                <a:t>These awards celebrate the most active service providers across the capital markets in a variety of different categories and we’re among great company.</a:t>
              </a:r>
              <a:endParaRPr lang="en-US" sz="1100"/>
            </a:p>
            <a:p>
              <a:r>
                <a:rPr lang="en-US" sz="1100">
                  <a:latin typeface="Arial"/>
                  <a:cs typeface="Arial"/>
                </a:rPr>
                <a:t>View the latest rankings: pitchbook.com/awards</a:t>
              </a:r>
              <a:endParaRPr lang="en-US" sz="1100"/>
            </a:p>
            <a:p>
              <a:br>
                <a:rPr lang="en-US"/>
              </a:br>
              <a:endParaRPr lang="en-US"/>
            </a:p>
            <a:p>
              <a:endParaRPr lang="en-US"/>
            </a:p>
            <a:p>
              <a:endParaRPr lang="en-US"/>
            </a:p>
            <a:p>
              <a:endParaRPr lang="en-US"/>
            </a:p>
          </p:txBody>
        </p:sp>
        <p:sp>
          <p:nvSpPr>
            <p:cNvPr id="22" name="Content Placeholder 4">
              <a:extLst>
                <a:ext uri="{FF2B5EF4-FFF2-40B4-BE49-F238E27FC236}">
                  <a16:creationId xmlns:a16="http://schemas.microsoft.com/office/drawing/2014/main" id="{288FC07F-61D8-BE63-6EC3-89DC337BC9A1}"/>
                </a:ext>
              </a:extLst>
            </p:cNvPr>
            <p:cNvSpPr txBox="1">
              <a:spLocks/>
            </p:cNvSpPr>
            <p:nvPr/>
          </p:nvSpPr>
          <p:spPr>
            <a:xfrm>
              <a:off x="592749" y="6110948"/>
              <a:ext cx="6131120" cy="412226"/>
            </a:xfrm>
            <a:prstGeom prst="rect">
              <a:avLst/>
            </a:prstGeom>
          </p:spPr>
          <p:txBody>
            <a:bodyPr lIns="91440" tIns="45720" rIns="91440" bIns="45720" anchor="t"/>
            <a:lstStyle>
              <a:lvl1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Tx/>
                <a:buNone/>
                <a:defRPr lang="en-US" sz="1400" b="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 typeface="Arial"/>
                <a:buNone/>
                <a:defRPr lang="en-US" sz="140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828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/>
                <a:buChar char="•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4114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Courier New" panose="02070309020205020404" pitchFamily="49" charset="0"/>
                <a:buChar char="o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59436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System Font Regular"/>
                <a:buChar char="-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b="1">
                  <a:latin typeface="Arial"/>
                  <a:cs typeface="Arial"/>
                </a:rPr>
                <a:t>Sample post copy (3)</a:t>
              </a:r>
              <a:endParaRPr lang="en-US" b="1"/>
            </a:p>
          </p:txBody>
        </p:sp>
      </p:grpSp>
    </p:spTree>
    <p:extLst>
      <p:ext uri="{BB962C8B-B14F-4D97-AF65-F5344CB8AC3E}">
        <p14:creationId xmlns:p14="http://schemas.microsoft.com/office/powerpoint/2010/main" val="35488285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0EBDE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9726297-6714-45B9-3317-9F6B945C84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extBox 71">
            <a:extLst>
              <a:ext uri="{FF2B5EF4-FFF2-40B4-BE49-F238E27FC236}">
                <a16:creationId xmlns:a16="http://schemas.microsoft.com/office/drawing/2014/main" id="{0C232A92-023B-680D-6B5C-77C7B13874DF}"/>
              </a:ext>
            </a:extLst>
          </p:cNvPr>
          <p:cNvSpPr txBox="1"/>
          <p:nvPr/>
        </p:nvSpPr>
        <p:spPr>
          <a:xfrm>
            <a:off x="-861060" y="-91440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/>
            <a:endParaRPr lang="en-US" sz="840"/>
          </a:p>
        </p:txBody>
      </p:sp>
      <p:pic>
        <p:nvPicPr>
          <p:cNvPr id="9" name="Picture 8" descr="A white cover with a circle and text&#10;&#10;AI-generated content may be incorrect.">
            <a:extLst>
              <a:ext uri="{FF2B5EF4-FFF2-40B4-BE49-F238E27FC236}">
                <a16:creationId xmlns:a16="http://schemas.microsoft.com/office/drawing/2014/main" id="{E3B9B7F1-EDB8-F710-F4DF-3294637651F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315200" cy="9144000"/>
          </a:xfrm>
          <a:prstGeom prst="rect">
            <a:avLst/>
          </a:prstGeom>
        </p:spPr>
      </p:pic>
      <p:pic>
        <p:nvPicPr>
          <p:cNvPr id="13" name="Picture 12" descr="A black text on an orange background&#10;&#10;AI-generated content may be incorrect.">
            <a:extLst>
              <a:ext uri="{FF2B5EF4-FFF2-40B4-BE49-F238E27FC236}">
                <a16:creationId xmlns:a16="http://schemas.microsoft.com/office/drawing/2014/main" id="{B74AEC5B-478D-34D9-AD57-9660A896669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8"/>
          <a:stretch>
            <a:fillRect/>
          </a:stretch>
        </p:blipFill>
        <p:spPr>
          <a:xfrm>
            <a:off x="2782344" y="3461420"/>
            <a:ext cx="1738527" cy="714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8188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48B5EBD-8721-AB86-EACB-95C9A9C6EA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extBox 71">
            <a:extLst>
              <a:ext uri="{FF2B5EF4-FFF2-40B4-BE49-F238E27FC236}">
                <a16:creationId xmlns:a16="http://schemas.microsoft.com/office/drawing/2014/main" id="{CBA9CFF6-54CC-BF01-8221-17333AED4BD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-861060" y="-91440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/>
            <a:endParaRPr lang="en-US" sz="840"/>
          </a:p>
        </p:txBody>
      </p:sp>
      <p:pic>
        <p:nvPicPr>
          <p:cNvPr id="9" name="Picture 8" descr="A blue and white poster with a mountain and a white circle&#10;&#10;AI-generated content may be incorrect.">
            <a:extLst>
              <a:ext uri="{FF2B5EF4-FFF2-40B4-BE49-F238E27FC236}">
                <a16:creationId xmlns:a16="http://schemas.microsoft.com/office/drawing/2014/main" id="{CA4EA00B-68BC-7A3B-9282-534C48227CD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315200" cy="9144000"/>
          </a:xfrm>
          <a:prstGeom prst="rect">
            <a:avLst/>
          </a:prstGeom>
        </p:spPr>
      </p:pic>
      <p:pic>
        <p:nvPicPr>
          <p:cNvPr id="13" name="Picture 12" descr="A black text on an orange background&#10;&#10;AI-generated content may be incorrect.">
            <a:extLst>
              <a:ext uri="{FF2B5EF4-FFF2-40B4-BE49-F238E27FC236}">
                <a16:creationId xmlns:a16="http://schemas.microsoft.com/office/drawing/2014/main" id="{AE8FE186-6907-4906-698E-FD8112287B3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8"/>
          <a:stretch>
            <a:fillRect/>
          </a:stretch>
        </p:blipFill>
        <p:spPr>
          <a:xfrm>
            <a:off x="2782344" y="3461420"/>
            <a:ext cx="1738527" cy="714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299198"/>
      </p:ext>
    </p:extLst>
  </p:cSld>
  <p:clrMapOvr>
    <a:masterClrMapping/>
  </p:clrMapOvr>
</p:sld>
</file>

<file path=ppt/theme/theme1.xml><?xml version="1.0" encoding="utf-8"?>
<a:theme xmlns:a="http://schemas.openxmlformats.org/drawingml/2006/main" name="Title and breaker layouts - no logo">
  <a:themeElements>
    <a:clrScheme name="Win what's next v2">
      <a:dk1>
        <a:srgbClr val="000000"/>
      </a:dk1>
      <a:lt1>
        <a:srgbClr val="F8F5EF"/>
      </a:lt1>
      <a:dk2>
        <a:srgbClr val="051C38"/>
      </a:dk2>
      <a:lt2>
        <a:srgbClr val="FFFFFF"/>
      </a:lt2>
      <a:accent1>
        <a:srgbClr val="1D5080"/>
      </a:accent1>
      <a:accent2>
        <a:srgbClr val="40C2C9"/>
      </a:accent2>
      <a:accent3>
        <a:srgbClr val="C3EDEB"/>
      </a:accent3>
      <a:accent4>
        <a:srgbClr val="F5C914"/>
      </a:accent4>
      <a:accent5>
        <a:srgbClr val="E88F36"/>
      </a:accent5>
      <a:accent6>
        <a:srgbClr val="B32700"/>
      </a:accent6>
      <a:hlink>
        <a:srgbClr val="1D5080"/>
      </a:hlink>
      <a:folHlink>
        <a:srgbClr val="1D5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lIns="0" tIns="0" rIns="0" bIns="0" rtlCol="0">
        <a:noAutofit/>
      </a:bodyPr>
      <a:lstStyle>
        <a:defPPr algn="l"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itchBook PPT Updated Design - 22-11-16" id="{BCEF4B9B-2E22-2D44-BBD1-05265E3CE223}" vid="{601BC2C8-574C-2946-8074-260462391E8C}"/>
    </a:ext>
  </a:extLst>
</a:theme>
</file>

<file path=ppt/theme/theme2.xml><?xml version="1.0" encoding="utf-8"?>
<a:theme xmlns:a="http://schemas.openxmlformats.org/drawingml/2006/main" name="Content layouts - with logo">
  <a:themeElements>
    <a:clrScheme name="Win what's next v2">
      <a:dk1>
        <a:srgbClr val="000000"/>
      </a:dk1>
      <a:lt1>
        <a:srgbClr val="F8F5EF"/>
      </a:lt1>
      <a:dk2>
        <a:srgbClr val="051C38"/>
      </a:dk2>
      <a:lt2>
        <a:srgbClr val="FFFFFF"/>
      </a:lt2>
      <a:accent1>
        <a:srgbClr val="1D5080"/>
      </a:accent1>
      <a:accent2>
        <a:srgbClr val="40C2C9"/>
      </a:accent2>
      <a:accent3>
        <a:srgbClr val="C3EDEB"/>
      </a:accent3>
      <a:accent4>
        <a:srgbClr val="F5C914"/>
      </a:accent4>
      <a:accent5>
        <a:srgbClr val="E88F36"/>
      </a:accent5>
      <a:accent6>
        <a:srgbClr val="B32700"/>
      </a:accent6>
      <a:hlink>
        <a:srgbClr val="1D5080"/>
      </a:hlink>
      <a:folHlink>
        <a:srgbClr val="1D5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0" tIns="0" rIns="0" bIns="0" rtlCol="0">
        <a:noAutofit/>
      </a:bodyPr>
      <a:lstStyle>
        <a:defPPr algn="l">
          <a:defRPr sz="1400" dirty="0">
            <a:solidFill>
              <a:schemeClr val="tx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itchBook PPT Updated Design - 22-11-16" id="{BCEF4B9B-2E22-2D44-BBD1-05265E3CE223}" vid="{2838C638-4C4A-DE4E-83FA-B5852A2B7B84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otes xmlns="9939c8d2-79fc-4803-b902-7fce18bea728" xsi:nil="true"/>
    <TopicsDiscussed xmlns="9939c8d2-79fc-4803-b902-7fce18bea728" xsi:nil="true"/>
    <TaxCatchAll xmlns="6e78ff2e-7cd1-4db1-a5aa-e80c3081f3be" xsi:nil="true"/>
    <lcf76f155ced4ddcb4097134ff3c332f xmlns="9939c8d2-79fc-4803-b902-7fce18bea728">
      <Terms xmlns="http://schemas.microsoft.com/office/infopath/2007/PartnerControls"/>
    </lcf76f155ced4ddcb4097134ff3c332f>
    <Shared_x003f_ xmlns="9939c8d2-79fc-4803-b902-7fce18bea728">false</Shared_x003f_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FCB63A15FF71E45932CA152366F9C54" ma:contentTypeVersion="39" ma:contentTypeDescription="Create a new document." ma:contentTypeScope="" ma:versionID="c5f7839e0f69cb10c9c01166ce8fbf3e">
  <xsd:schema xmlns:xsd="http://www.w3.org/2001/XMLSchema" xmlns:xs="http://www.w3.org/2001/XMLSchema" xmlns:p="http://schemas.microsoft.com/office/2006/metadata/properties" xmlns:ns2="9939c8d2-79fc-4803-b902-7fce18bea728" xmlns:ns3="605d2e0e-e7e7-4a7a-95ec-d78ae542753e" xmlns:ns4="6e78ff2e-7cd1-4db1-a5aa-e80c3081f3be" targetNamespace="http://schemas.microsoft.com/office/2006/metadata/properties" ma:root="true" ma:fieldsID="1d5564352085af84ec06635bf621d25a" ns2:_="" ns3:_="" ns4:_="">
    <xsd:import namespace="9939c8d2-79fc-4803-b902-7fce18bea728"/>
    <xsd:import namespace="605d2e0e-e7e7-4a7a-95ec-d78ae542753e"/>
    <xsd:import namespace="6e78ff2e-7cd1-4db1-a5aa-e80c3081f3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Notes" minOccurs="0"/>
                <xsd:element ref="ns2:MediaLengthInSeconds" minOccurs="0"/>
                <xsd:element ref="ns2:TopicsDiscussed" minOccurs="0"/>
                <xsd:element ref="ns4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  <xsd:element ref="ns2:Shared_x003f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939c8d2-79fc-4803-b902-7fce18bea72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4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5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6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7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Notes" ma:index="20" nillable="true" ma:displayName="Notes" ma:format="Dropdown" ma:internalName="Notes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TopicsDiscussed" ma:index="22" nillable="true" ma:displayName="Topics Discussed" ma:format="Dropdown" ma:internalName="TopicsDiscussed">
      <xsd:simpleType>
        <xsd:restriction base="dms:Note">
          <xsd:maxLength value="255"/>
        </xsd:restriction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f957a171-654f-4563-9f59-7d53f9f4325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  <xsd:element name="Shared_x003f_" ma:index="29" nillable="true" ma:displayName="Shared?" ma:default="0" ma:format="Dropdown" ma:internalName="Shared_x003f_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05d2e0e-e7e7-4a7a-95ec-d78ae542753e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78ff2e-7cd1-4db1-a5aa-e80c3081f3b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4757390e-33f7-4e72-92f7-34143a5fc9f1}" ma:internalName="TaxCatchAll" ma:showField="CatchAllData" ma:web="a9f75129-9d9b-4f89-a9e4-00ed9b168d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1E90C8F-E5F1-4F2E-B88C-8CA62A366005}">
  <ds:schemaRefs>
    <ds:schemaRef ds:uri="http://purl.org/dc/dcmitype/"/>
    <ds:schemaRef ds:uri="http://schemas.microsoft.com/office/infopath/2007/PartnerControls"/>
    <ds:schemaRef ds:uri="http://schemas.microsoft.com/office/2006/metadata/properties"/>
    <ds:schemaRef ds:uri="9939c8d2-79fc-4803-b902-7fce18bea728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6e78ff2e-7cd1-4db1-a5aa-e80c3081f3be"/>
    <ds:schemaRef ds:uri="605d2e0e-e7e7-4a7a-95ec-d78ae542753e"/>
  </ds:schemaRefs>
</ds:datastoreItem>
</file>

<file path=customXml/itemProps2.xml><?xml version="1.0" encoding="utf-8"?>
<ds:datastoreItem xmlns:ds="http://schemas.openxmlformats.org/officeDocument/2006/customXml" ds:itemID="{28A999F5-4834-4827-BF32-B4927884013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3775F47-C530-4DCB-8811-43220BA5DB2D}">
  <ds:schemaRefs>
    <ds:schemaRef ds:uri="605d2e0e-e7e7-4a7a-95ec-d78ae542753e"/>
    <ds:schemaRef ds:uri="6e78ff2e-7cd1-4db1-a5aa-e80c3081f3be"/>
    <ds:schemaRef ds:uri="9939c8d2-79fc-4803-b902-7fce18bea72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Title and breaker layouts - no logo</Template>
  <TotalTime>0</TotalTime>
  <Words>455</Words>
  <Application>Microsoft Macintosh PowerPoint</Application>
  <PresentationFormat>Custom</PresentationFormat>
  <Paragraphs>36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</vt:lpstr>
      <vt:lpstr>Calibri</vt:lpstr>
      <vt:lpstr>Courier New</vt:lpstr>
      <vt:lpstr>Georgia</vt:lpstr>
      <vt:lpstr>System Font Regular</vt:lpstr>
      <vt:lpstr>Wingdings</vt:lpstr>
      <vt:lpstr>Title and breaker layouts - no logo</vt:lpstr>
      <vt:lpstr>Content layouts - with logo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Nat Andreen</dc:creator>
  <cp:lastModifiedBy>Nat Andreen</cp:lastModifiedBy>
  <cp:revision>7</cp:revision>
  <dcterms:created xsi:type="dcterms:W3CDTF">2024-10-30T23:48:42Z</dcterms:created>
  <dcterms:modified xsi:type="dcterms:W3CDTF">2026-02-11T22:15:11Z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0x0101005FCB63A15FF71E45932CA152366F9C54</vt:lpwstr>
  </property>
  <property fmtid="{D5CDD505-2E9C-101B-9397-08002B2CF9AE}" pid="3" name="MediaServiceImageTags">
    <vt:lpwstr/>
  </property>
</Properties>
</file>